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6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6"/>
            <a:ext cx="8385463" cy="50441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Hageo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2:15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vuestro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adelan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antes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pongan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piedra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piedra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Dios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36:1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Bezale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y Aholiab,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hombre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saber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santuario, HARÁN TODAS LAS COSAS QUE HA MANDADO JEHOVÁ”.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64525"/>
            <a:ext cx="8385463" cy="5112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salmista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casa,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que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guardare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ciudad,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vela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(127:1).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9:1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labró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82639"/>
            <a:ext cx="8385463" cy="5194324"/>
          </a:xfrm>
        </p:spPr>
        <p:txBody>
          <a:bodyPr>
            <a:normAutofit/>
          </a:bodyPr>
          <a:lstStyle/>
          <a:p>
            <a:pPr marL="514350" indent="-514350" algn="just">
              <a:buAutoNum type="alphaUcPeriod" startAt="2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TEMPLOS SE DEBEN PLANIFICAR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tristeza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construidos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deplorable.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levantan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 ton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popular).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levantan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pared,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luego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tumban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hay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hay plan;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047701"/>
            <a:ext cx="8385463" cy="50937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Corintios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9:26: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ventura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peleo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construyo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no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golpea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AIRE…”.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hay un plan,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desperdicia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dinero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41696"/>
            <a:ext cx="8385463" cy="523526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 EL TEMPLO DEBE SER MAGNÍFICO Y EXCELENTE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22:5: “Y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David: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muchacho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tierna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la casa que se ha de EDIFICAR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DE SER MAGNÍFICA POR EXCELENCIA,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renom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tierras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prepararé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 David antes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muerte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hizo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preparativos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gran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abundancia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64525"/>
            <a:ext cx="8385463" cy="5112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parecen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solo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Ni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siquiera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baños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argumenta que no hay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Pero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anterior, dice que David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preparó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Hageo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(1:4)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reclamo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¿Es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vuestras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ARTESONADAS,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desierta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00752"/>
            <a:ext cx="8385463" cy="527621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 EL USO DE LOS RECURSOS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es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fuerte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Nos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quejamos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la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carestía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de la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escasez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Tal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parece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lamentaciones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Recordemos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 que Dios ha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“HAS CAMBIADO MI LAMENTO 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baile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desataste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cilicio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me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ceñiste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alegría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2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Salmos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30:11.</a:t>
            </a:r>
            <a:endParaRPr lang="es-MX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429840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cambia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entorno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1974" y="952799"/>
            <a:ext cx="8620051" cy="5317154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 PÍDELE AL REY</a:t>
            </a:r>
            <a:endParaRPr lang="es-ES_tradnl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Nehemías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oró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Dios de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triste,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quebrantado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da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¿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Dios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Si le place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siervo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hallado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envíame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la ciudad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sepulcros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padres, y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reedificaré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(y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junto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¿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Cuánto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durará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viaje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agradó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enviarme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después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señalé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Si le place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se me den cartas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gobernadores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río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que me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franqueen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hasta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llegue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carta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bosque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que me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enmaderar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puertas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palacio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casa, y para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ciudad, y la casa en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 me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concedió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benéfica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mi Dios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Nehemías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4:8.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55343"/>
            <a:ext cx="8385463" cy="52216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Reyes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Hageo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2:8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dice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ejércitos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Dios no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flojos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los que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mueven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 los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los que no son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conformistas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los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TEMPLOS Y EL MANTENIMIENTO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24:3.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“Con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EDIFICARÁ la casa, y con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prudencia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30" y="938519"/>
            <a:ext cx="8385463" cy="4943665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 EL TEMPLO DEBE SER GRANDE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pequeño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grandeza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pensaba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2:5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corrobora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la casa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EDIFICAR, ha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Dios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dioses”.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II.- CON PRUDENCIA SE AFIRMARÁ (RECONSTRUCCIÓN Y REMODELACIÓN)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42777" y="2058100"/>
            <a:ext cx="864805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remodelaciones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arreglos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Nehemías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4:15,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volvimos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Carpinteros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yeseros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albañiles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soldadores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electricistas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arquitectos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 </a:t>
            </a: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personas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19116"/>
            <a:ext cx="8385463" cy="505784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encargados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cotizaciones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aprovechan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hacían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Nehemías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(4:17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“Los que EDIFICABAN en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los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acarreaban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los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cargaban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trabajaban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en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tenían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</a:t>
            </a:r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50878"/>
            <a:ext cx="8385463" cy="51260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Nehemías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4:18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edificaban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CADA UNO TENÍA SU ESPADA CEÑIDA A SUS LOMOS,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edificaban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el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tocaba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trompeta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junto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Nehemías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4:6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dice: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Edificamos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muralla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hasta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mitad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altura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pueblo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tuvo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ánimo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8" y="1020408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 REPARACIONES Y RESTAURACIONES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especial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remodelación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enmiendas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5253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1154509"/>
            <a:ext cx="8385463" cy="4975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34:10: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lo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entregaron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hacían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mayor- domos en la casa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hacían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trabajaban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casa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reparar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cerciorarse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reparan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III.- CONSTRUYENDO Y ALABANDO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11605"/>
            <a:ext cx="8385463" cy="4351338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 CONSTRUIR UN TEMPLO ES UNA FORMA DE ALABAR     A DIOS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construyen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estresan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molestan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ocasión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alabar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60060"/>
            <a:ext cx="8385463" cy="50169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Esdras 3:10: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albañiles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echaban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cimientos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pusieron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sacerdotes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con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trompetas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a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Asaf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címbalos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QUE ALABASEN A JEHOVÁ,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ordenanza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David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Israel”.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827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7721" y="1361601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buscaba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alabar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decía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</a:t>
            </a:r>
            <a:r>
              <a:rPr lang="es-ES_trad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alabe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JAH.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Aleluya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462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87355"/>
            <a:ext cx="8385463" cy="498960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SE CONSTRUYE TEMPLOS CON CORAZONES AGRADECIDOS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6:8: 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David mi padre: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EDIFICAR casa a mi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93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predicador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Eclesiastés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3:3, que hay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destruir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EDIFICAR…”.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creador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visible e invisible. Pero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dado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50878"/>
            <a:ext cx="8385463" cy="5126085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 EL TEMPLO ES LA MISMA PRESENCIA DE DIOS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Reyes 9:3: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le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ruego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mi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santificado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PONER MI NOMBRE EN ELLA PARA SIEMPRE; y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estarán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ojos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mi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983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encarga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prudencia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Reyes 4:29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prudencia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anchura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arena que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orilla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mar”.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362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14400"/>
            <a:ext cx="8385463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labranza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Pedro 2:5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piedras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SED EDIFICADOS COMO CASA ESPIRITUAL Y SACERDOCIO SANTO, para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ofrecer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sacrificios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espirituales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aceptables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Dios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11:10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manifiesta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esperanza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Abraham: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esperaba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ciudad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cuyo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arquitecto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CONSTRUCTOR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Dios”.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204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01368" y="1129589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Dios 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constructor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11:10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manifiesta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esperanza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Abraham: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esperaba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ciudad que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cuyo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arquitecto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CONSTRUCTOR es Dios”.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232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05469"/>
            <a:ext cx="8385463" cy="50714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Cristo.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Dios, de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Corintios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3:10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 que me ha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dada,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arquitecto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EDIFICA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encima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PERO CADA UNO MIRE CÓMO SOBREEDIFICA”.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28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05469"/>
            <a:ext cx="8385463" cy="50714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tabernáculo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hizo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Dios le da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8:5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 que 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celestiales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le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advirtió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ERIGIR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tabernáculo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diciéndole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Mira,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mostrado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monte”.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64525"/>
            <a:ext cx="8385463" cy="5112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soporte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que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arena: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Veamos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Mateo 7:26,27: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me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oye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palabras y no las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compararé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un hombre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insensato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EDIFICÓ SU CASA SOBRE LA ARENA;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lluvia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vinieron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ríos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soplaron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vientos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dieron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ímpetu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casa;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cayó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ruina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3"/>
            <a:ext cx="8385463" cy="5098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antiguos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Crónicas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8:16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menciona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preparada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que se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pusieron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CIMIENTOS de la casa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hasta que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terminada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hasta que la casa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acabada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totalmente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443487"/>
            <a:ext cx="8385463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empezamos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siguientes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 CON SABIDURÍA SE EDIFICA (CONSTRUCCIÓN)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2089096"/>
            <a:ext cx="8385463" cy="435133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 LOS TEMPLOS DEBEN CONSTRUIRSE CON SABIDURÍA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indispensable en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un principio;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desprecian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principio de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los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insensatos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desprecian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enseñanza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1:7.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50878"/>
            <a:ext cx="8385463" cy="512608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 embargo,  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aconseja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ante 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posesiones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que 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comercial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sapiencia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sabiduría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con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casa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1562</Words>
  <Application>Microsoft Office PowerPoint</Application>
  <PresentationFormat>Presentación en pantalla (4:3)</PresentationFormat>
  <Paragraphs>124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Tema de Office</vt:lpstr>
      <vt:lpstr>Presentación de PowerPoint</vt:lpstr>
      <vt:lpstr> LOS TEMPLOS Y EL MANTENIMIENTO </vt:lpstr>
      <vt:lpstr> INTRODUCCIÓN </vt:lpstr>
      <vt:lpstr>Presentación de PowerPoint</vt:lpstr>
      <vt:lpstr>Presentación de PowerPoint</vt:lpstr>
      <vt:lpstr>Presentación de PowerPoint</vt:lpstr>
      <vt:lpstr>Presentación de PowerPoint</vt:lpstr>
      <vt:lpstr> I.- CON SABIDURÍA SE EDIFICA (CONSTRUCCIÓN)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II.- CON PRUDENCIA SE AFIRMARÁ (RECONSTRUCCIÓN Y REMODELACIÓN) </vt:lpstr>
      <vt:lpstr>Presentación de PowerPoint</vt:lpstr>
      <vt:lpstr>Presentación de PowerPoint</vt:lpstr>
      <vt:lpstr>Presentación de PowerPoint</vt:lpstr>
      <vt:lpstr>Presentación de PowerPoint</vt:lpstr>
      <vt:lpstr> III.- CONSTRUYENDO Y ALABANDO 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  <vt:lpstr>Presentación de PowerPoint</vt:lpstr>
      <vt:lpstr>Presentación de PowerPoint</vt:lpstr>
    </vt:vector>
  </TitlesOfParts>
  <Company>Iglesia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templo El-Betel</cp:lastModifiedBy>
  <cp:revision>7</cp:revision>
  <dcterms:created xsi:type="dcterms:W3CDTF">2018-02-01T20:23:16Z</dcterms:created>
  <dcterms:modified xsi:type="dcterms:W3CDTF">2018-07-25T18:16:17Z</dcterms:modified>
</cp:coreProperties>
</file>