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6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5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10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72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8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25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75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27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00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2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76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954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74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766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96286"/>
            <a:ext cx="8385463" cy="504419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Hageo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2:15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Ahora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meditad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vuestro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corazón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desde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adelan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antes que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pongan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piedra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piedra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el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templo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Jehová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Además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Dios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manda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Éxodo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36:1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dice: </a:t>
            </a:r>
          </a:p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Bezale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y Aholiab, 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hombre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corazón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Jehová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sabiduría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inteligencia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saber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santuario, HARÁN TODAS LAS COSAS QUE HA MANDADO JEHOVÁ”.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1276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64525"/>
            <a:ext cx="8385463" cy="51124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salmista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“Si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Jehová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edificare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casa, en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trabajan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que la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edifican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Si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Jehová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guardare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ciudad, en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vela la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guardia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(127:1).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Proverbios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9:1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sabiduría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edificó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casa,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labró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siete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columnas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...”.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9853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82639"/>
            <a:ext cx="8385463" cy="5194324"/>
          </a:xfrm>
        </p:spPr>
        <p:txBody>
          <a:bodyPr>
            <a:normAutofit/>
          </a:bodyPr>
          <a:lstStyle/>
          <a:p>
            <a:pPr marL="514350" indent="-514350" algn="just">
              <a:buAutoNum type="alphaUcPeriod" startAt="2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TEMPLOS SE DEBEN PLANIFICAR</a:t>
            </a: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tristeza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templos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construidos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deplorable. </a:t>
            </a: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levantan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paredes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sin ton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son (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dicho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popular). </a:t>
            </a: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levantan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pared,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luego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tumban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hay un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no hay plan;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supervisión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alguien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construcción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282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0425" y="1047701"/>
            <a:ext cx="8385463" cy="50937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Corintios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9:26: </a:t>
            </a:r>
          </a:p>
          <a:p>
            <a:pPr marL="0" indent="0" algn="just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que,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manera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no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la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ventura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de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manera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peleo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construyo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no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golpea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AIRE…”.</a:t>
            </a:r>
            <a:endParaRPr lang="es-ES_tradn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hay un plan, se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desperdicia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tiempo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dinero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esfuerzo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4700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41696"/>
            <a:ext cx="8385463" cy="5235267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  EL TEMPLO DEBE SER MAGNÍFICO Y EXCELENTE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Crónicas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22:5: “Y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dijo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David: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Salomón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hijo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muchacho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tierna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edad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la casa que se ha de EDIFICAR 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Jehová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 DE SER MAGNÍFICA POR EXCELENCIA, para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renom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honra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tierras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ahora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prepararé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necesario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Y David antes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muerte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hizo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preparativos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gran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abundancia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7698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64525"/>
            <a:ext cx="8385463" cy="51124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templos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no lo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parecen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no solo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templo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condiciones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anexos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templo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Ni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siquiera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baños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argumenta que no hay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dinero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Pero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anterior, dice que David 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preparó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profeta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Hageo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(1:4)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reclamo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¿Es para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vosotros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tiempo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para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vosotros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habitar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vuestras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casas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ARTESONADAS,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casa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desierta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7962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00752"/>
            <a:ext cx="8385463" cy="5276211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  EL USO DE LOS RECURSOS</a:t>
            </a:r>
            <a:endParaRPr lang="es-ES_tradn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 es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problemas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fuerte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cualquier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iglesia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Nos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quejamos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falta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 la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carestía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de la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escasez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Tal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parece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hacemos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libro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las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lamentaciones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un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lema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Recordemos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lo que Dios ha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vidas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“HAS CAMBIADO MI LAMENTO 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baile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desataste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cilicio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me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ceñiste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alegría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30:11.</a:t>
            </a:r>
            <a:endParaRPr lang="es-MX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976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0425" y="1429840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Dios 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lado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cambia 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entorno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nueva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visión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Dios 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visión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provisión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7863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61974" y="952799"/>
            <a:ext cx="8620051" cy="5317154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buNone/>
            </a:pP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  PÍDELE AL REY</a:t>
            </a:r>
            <a:endParaRPr lang="es-ES_tradnl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Nehemías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oró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Dios de los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cielos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triste,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quebrantado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corazón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ción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país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El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da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cuenta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dijo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¿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pides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Entonces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oré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Dios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dije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Si le place al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siervo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hallado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delante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envíame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Judá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 la ciudad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sepulcros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padres, y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reedificaré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Entonces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dijo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(y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reina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sentada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junto 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¿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Cuánto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durará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viaje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cuándo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volverás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agradó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enviarme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después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señalé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tiempo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Además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dije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Si le place al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se me den cartas para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gobernadores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río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para que me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franqueen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hasta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llegue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Judá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carta para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Asaf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guarda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bosque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para que me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madera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enmaderar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puertas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palacio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casa, y para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muro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ciudad, y la casa en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estaré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Y me lo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concedió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según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benéfica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mi Dios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Nehemías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4:8.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1948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55343"/>
            <a:ext cx="8385463" cy="522162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le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pides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Reyes 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</a:p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Además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Hageo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2:8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que: </a:t>
            </a:r>
          </a:p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el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dice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Jehová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los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ejércitos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diré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Dios no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flojos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Dios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los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 los que se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mueven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a los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los que no son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conformistas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 los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quieren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exaltar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7113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TEMPLOS Y EL MANTENIMIENTO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Proverbios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24:3.</a:t>
            </a:r>
            <a:endParaRPr lang="es-ES_tradn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“Con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sabiduría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EDIFICARÁ la casa, y con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prudencia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afirmará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1765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33130" y="938519"/>
            <a:ext cx="8385463" cy="4943665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F.  EL TEMPLO DEBE SER GRANDE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No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pienses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pequeño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piensa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grande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piensa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grandeza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Dios. </a:t>
            </a: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Salomón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pensaba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Crónicas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2:5 lo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corrobora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la casa que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tengo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EDIFICAR, ha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grande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Dios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grande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dioses”.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31629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II.- CON PRUDENCIA SE AFIRMARÁ (RECONSTRUCCIÓN Y REMODELACIÓN)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42777" y="2058100"/>
            <a:ext cx="8648054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edificio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necesita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remodelaciones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arreglos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mantenimiento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Nehemías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4:15, lo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confirma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volvimos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muro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tarea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incluya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Carpinteros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yeseros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albañiles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peones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soldadores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electricistas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ingenieros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arquitectos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etc. </a:t>
            </a:r>
          </a:p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personas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traigan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que los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37665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19116"/>
            <a:ext cx="8385463" cy="5057847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empresas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encargados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éstos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buscan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cotizaciones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buscan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ofertas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aprovechan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descuentos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comprando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misma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empresa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cantidades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mayores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parte,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unidos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espada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hacían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los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tiempos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Nehemías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(4:17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</a:t>
            </a:r>
          </a:p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“Los que EDIFICABAN en el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muro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los que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acarreaban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los que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cargaban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con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trabajaban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en 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tenían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espada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”</a:t>
            </a:r>
            <a:r>
              <a:rPr lang="es-ES_tradn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96097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50878"/>
            <a:ext cx="8385463" cy="51260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Nehemías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4:18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que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edificaban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CADA UNO TENÍA SU ESPADA CEÑIDA A SUS LOMOS,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edificaban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el que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tocaba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trompeta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junto 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Nehemías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4:6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dice: </a:t>
            </a:r>
          </a:p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Edificamos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muro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muralla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terminada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hasta la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mitad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altura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pueblo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tuvo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ánimo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trabajar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49800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46778" y="1020408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  REPARACIONES Y RESTAURACIONES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especial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atención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tenga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remodelación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veces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necesarias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enmiendas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enseñamos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gente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cuidar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52537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9268" y="1154509"/>
            <a:ext cx="8385463" cy="49759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Crónicas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34:10: </a:t>
            </a:r>
          </a:p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lo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entregaron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los que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hacían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eran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mayor- domos en la casa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Jehová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los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cuales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daban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los que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hacían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trabajaban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la casa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Jehová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para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reparar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restaurar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templo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comité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construcción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cerciorarse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reparan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restauran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lo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hagan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mejor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37283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III.- CONSTRUYENDO Y ALABANDO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2011605"/>
            <a:ext cx="8385463" cy="4351338"/>
          </a:xfrm>
        </p:spPr>
        <p:txBody>
          <a:bodyPr/>
          <a:lstStyle/>
          <a:p>
            <a:pPr marL="0" lv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  CONSTRUIR UN TEMPLO ES UNA FORMA DE ALABAR     A DIOS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Algunos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construyen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estresan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molestan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nosotros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debemos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buscar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momento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ocasión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para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alabar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Dios.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12316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60060"/>
            <a:ext cx="8385463" cy="50169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Esdras 3:10: </a:t>
            </a:r>
          </a:p>
          <a:p>
            <a:pPr marL="0" indent="0" algn="just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albañiles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templo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Jehová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echaban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cimientos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pusieron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los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sacerdotes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vesti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de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ropas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con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trompetas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a los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levitas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hijos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Asaf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címbalos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PARA QUE ALABASEN A JEHOVÁ,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según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ordenanza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David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rey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Israel”.</a:t>
            </a:r>
            <a:endParaRPr lang="es-ES_tradn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28272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87721" y="1361601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buscaba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un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momento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alabar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Dios. </a:t>
            </a: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decía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 algn="just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</a:t>
            </a:r>
            <a:r>
              <a:rPr lang="es-ES_tradn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respira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alabe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JAH.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Aleluya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04627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87355"/>
            <a:ext cx="8385463" cy="4989608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 SE CONSTRUYE TEMPLOS CON CORAZONES AGRADECIDOS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Crónicas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6:8: </a:t>
            </a: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“Mas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Jehová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dijo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David mi padre: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Respecto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tenido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corazón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EDIFICAR casa a mi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tenido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corazón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3937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predicador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decía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Eclesiastés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3:3, que hay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tiempo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tiempo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destruir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tiempo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EDIFICAR…”.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ha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creador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visible e invisible. Pero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 dado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edificar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construir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dirección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hacerlo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conforme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voluntad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03354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50878"/>
            <a:ext cx="8385463" cy="5126085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  EL TEMPLO ES LA MISMA PRESENCIA DE DIOS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Reyes 9:3: </a:t>
            </a:r>
          </a:p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le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dijo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Jehová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oído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oración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ruego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has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mi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presencia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santificado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casa que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tú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edificado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PARA PONER MI NOMBRE EN ELLA PARA SIEMPRE; y en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estarán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ojos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mi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corazón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días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29835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CONCLUSIÓN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nosotros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manera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agrade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Dios;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encarga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darnos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sabiduría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prudencia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construir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Reyes 4:29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que: </a:t>
            </a:r>
          </a:p>
          <a:p>
            <a:pPr marL="0" indent="0" algn="just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“Dios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món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sabiduría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prudencia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muy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grandes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anchura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corazón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arena que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la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orilla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mar”.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43629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14400"/>
            <a:ext cx="8385463" cy="5262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Nosotros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labranza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Dios,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edificio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Pedro 2:5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confirma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vosotros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piedras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vivas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SED EDIFICADOS COMO CASA ESPIRITUAL Y SACERDOCIO SANTO, para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ofrecer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sacrificios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espirituales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aceptables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Dios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Jesucristo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</a:p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Recordemos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Dios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constructor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11:10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manifiesta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esperanza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Abraham: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esperaba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ciudad que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cuyo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arquitecto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CONSTRUCTOR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Dios”.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92042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401368" y="1129589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Recordemos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Dios es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constructor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 algn="just"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11:10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manifiesta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esperanza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Abraham: </a:t>
            </a:r>
          </a:p>
          <a:p>
            <a:pPr marL="0" indent="0" algn="just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esperaba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ciudad que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cuyo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arquitecto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CONSTRUCTOR es Dios”.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72328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05469"/>
            <a:ext cx="8385463" cy="50714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Quiero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diciendo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Cristo. </a:t>
            </a: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delante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Dios, de lo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cómo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Corintios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3:10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Conforme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la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gracia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Dios que me ha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dada,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perito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arquitecto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puse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EDIFICA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encima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PERO CADA UNO MIRE CÓMO SOBREEDIFICA”.</a:t>
            </a:r>
            <a:endParaRPr lang="es-ES_tradn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8285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05469"/>
            <a:ext cx="8385463" cy="50714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Moisés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iba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construir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tabernáculo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no lo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hizo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quería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Dios le da un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representa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voluntad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Dios. </a:t>
            </a: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en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8:5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“los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cuales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sirven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lo que es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figura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sombra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celestiales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le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advirtió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Moisés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iba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ERIGIR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tabernáculo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diciéndole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Mira,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haz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conforme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mostrado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el monte”.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208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64525"/>
            <a:ext cx="8385463" cy="51124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soporte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es que no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podemos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construir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arena: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Veamos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Mateo 7:26,27: </a:t>
            </a:r>
          </a:p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“Pero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cualquiera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me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oye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palabras y no las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compararé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un hombre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insensato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EDIFICÓ SU CASA SOBRE LA ARENA;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descendió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lluvia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vinieron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ríos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soplaron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vientos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dieron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ímpetu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contra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aquella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casa;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cayó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grande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ruina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6154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78173"/>
            <a:ext cx="8385463" cy="50987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construir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desde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tiempos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antiguos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en 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libro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2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Crónicas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8:16 se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menciona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 algn="just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Salomón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preparada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desde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que se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pusieron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CIMIENTOS de la casa de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Jehová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hasta que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terminada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hasta que la casa de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Jehová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acabada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totalmente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5716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443487"/>
            <a:ext cx="8385463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empezamos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diciendo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base,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siguientes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aspectos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ministerio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construcción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4902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I.- CON SABIDURÍA SE EDIFICA (CONSTRUCCIÓN)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2" y="2089096"/>
            <a:ext cx="8385463" cy="4351338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  LOS TEMPLOS DEBEN CONSTRUIRSE CON SABIDURÍA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sabiduría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indispensable en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ocupa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es un principio;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algunos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desprecian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“El principio de la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sabiduría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temor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Jehová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los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insensatos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desprecian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sabiduría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la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enseñanza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Proverbios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1:7.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3372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50878"/>
            <a:ext cx="8385463" cy="5126085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 embargo,  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Salomón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aconseja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Sabiduría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ante  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 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adquiere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sabiduría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posesiones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adquiere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inteligencia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Solo que es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no se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tienda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comercial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busca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presencia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Dios.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al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construir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cualquier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ocupamos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hacerlo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sapiencia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sabiduría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 con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razón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construimos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casa al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88823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1562</Words>
  <Application>Microsoft Office PowerPoint</Application>
  <PresentationFormat>Presentación en pantalla (4:3)</PresentationFormat>
  <Paragraphs>124</Paragraphs>
  <Slides>34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Tema de Office</vt:lpstr>
      <vt:lpstr>Presentación de PowerPoint</vt:lpstr>
      <vt:lpstr> LOS TEMPLOS Y EL MANTENIMIENTO </vt:lpstr>
      <vt:lpstr> INTRODUCCIÓN </vt:lpstr>
      <vt:lpstr>Presentación de PowerPoint</vt:lpstr>
      <vt:lpstr>Presentación de PowerPoint</vt:lpstr>
      <vt:lpstr>Presentación de PowerPoint</vt:lpstr>
      <vt:lpstr>Presentación de PowerPoint</vt:lpstr>
      <vt:lpstr> I.- CON SABIDURÍA SE EDIFICA (CONSTRUCCIÓN)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II.- CON PRUDENCIA SE AFIRMARÁ (RECONSTRUCCIÓN Y REMODELACIÓN) </vt:lpstr>
      <vt:lpstr>Presentación de PowerPoint</vt:lpstr>
      <vt:lpstr>Presentación de PowerPoint</vt:lpstr>
      <vt:lpstr>Presentación de PowerPoint</vt:lpstr>
      <vt:lpstr>Presentación de PowerPoint</vt:lpstr>
      <vt:lpstr> III.- CONSTRUYENDO Y ALABANDO </vt:lpstr>
      <vt:lpstr>Presentación de PowerPoint</vt:lpstr>
      <vt:lpstr>Presentación de PowerPoint</vt:lpstr>
      <vt:lpstr>Presentación de PowerPoint</vt:lpstr>
      <vt:lpstr>Presentación de PowerPoint</vt:lpstr>
      <vt:lpstr>CONCLUSIÓN</vt:lpstr>
      <vt:lpstr>Presentación de PowerPoint</vt:lpstr>
      <vt:lpstr>Presentación de PowerPoint</vt:lpstr>
      <vt:lpstr>Presentación de PowerPoint</vt:lpstr>
    </vt:vector>
  </TitlesOfParts>
  <Company>Iglesia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Iglesia La Misión</dc:creator>
  <cp:lastModifiedBy>templo El-Betel</cp:lastModifiedBy>
  <cp:revision>7</cp:revision>
  <dcterms:created xsi:type="dcterms:W3CDTF">2018-02-01T20:23:16Z</dcterms:created>
  <dcterms:modified xsi:type="dcterms:W3CDTF">2018-07-25T18:16:17Z</dcterms:modified>
</cp:coreProperties>
</file>