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810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72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098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725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075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27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700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23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0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676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54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package" Target="../embeddings/Microsoft_PowerPoint_Presentation.pptx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87038995"/>
              </p:ext>
            </p:extLst>
          </p:nvPr>
        </p:nvGraphicFramePr>
        <p:xfrm>
          <a:off x="5829" y="0"/>
          <a:ext cx="913817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esentation" r:id="rId14" imgW="6094446" imgH="3427562" progId="PowerPoint.Show.12">
                  <p:embed/>
                </p:oleObj>
              </mc:Choice>
              <mc:Fallback>
                <p:oleObj name="Presentation" r:id="rId14" imgW="6094446" imgH="342756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29" y="0"/>
                        <a:ext cx="913817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49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04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pPr marL="857250" indent="-857250">
              <a:buFont typeface="+mj-lt"/>
              <a:buAutoNum type="romanUcPeriod" startAt="5"/>
            </a:pPr>
            <a:r>
              <a:rPr lang="es-MX" b="1" dirty="0" smtClean="0">
                <a:latin typeface="+mn-lt"/>
              </a:rPr>
              <a:t>ENSEÑAR EL CAMINO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En Salmos 32:8 nos declara una de las responsabilidades de los que instruyen: </a:t>
            </a:r>
            <a:r>
              <a:rPr lang="es-MX" b="1" dirty="0"/>
              <a:t>“Te haré entender, y te enseñaré el camino en que debes andar; sobre ti fijaré mis ojos”.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888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Ezequiel 44:23, también lo señala: </a:t>
            </a:r>
            <a:r>
              <a:rPr lang="es-MX" b="1" dirty="0"/>
              <a:t>“Y enseñarán a mi pueblo a hacer diferencia entre lo santo y lo profano, y les enseñarán a discernir entre lo limpio y lo no limpio”.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127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pPr marL="857250" indent="-857250">
              <a:buFont typeface="+mj-lt"/>
              <a:buAutoNum type="romanUcPeriod" startAt="6"/>
            </a:pPr>
            <a:r>
              <a:rPr lang="es-MX" b="1" dirty="0" smtClean="0">
                <a:latin typeface="+mn-lt"/>
              </a:rPr>
              <a:t>DEPENDER DE DIOS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b="1" dirty="0"/>
              <a:t>Éxodo 4:12 </a:t>
            </a:r>
            <a:r>
              <a:rPr lang="es-MX" dirty="0"/>
              <a:t>nos orienta de alguna manera, a depender del Señor: </a:t>
            </a:r>
            <a:r>
              <a:rPr lang="es-MX" b="1" dirty="0"/>
              <a:t>“Ahora pues, ve, y yo estaré con tu boca, y te enseñaré lo que hayas de hablar”.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985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pPr marL="857250" indent="-857250">
              <a:buFont typeface="+mj-lt"/>
              <a:buAutoNum type="romanUcPeriod" startAt="7"/>
            </a:pPr>
            <a:r>
              <a:rPr lang="es-MX" b="1" dirty="0" smtClean="0">
                <a:latin typeface="+mn-lt"/>
              </a:rPr>
              <a:t>TENER TEMOR DE DIOS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La mejor manera de educar, es mediante la sabiduría que viene de parte de Dios. Esto lo enseña Proverbios 15:33: </a:t>
            </a:r>
            <a:r>
              <a:rPr lang="es-MX" b="1" dirty="0"/>
              <a:t>“El temor de Jehová es enseñanza de sabiduría; y a la honra precede la humildad”.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28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 startAt="8"/>
            </a:pPr>
            <a:r>
              <a:rPr lang="es-MX" b="1" dirty="0">
                <a:latin typeface="+mn-lt"/>
              </a:rPr>
              <a:t> </a:t>
            </a:r>
            <a:r>
              <a:rPr lang="es-MX" b="1" dirty="0" smtClean="0">
                <a:latin typeface="+mn-lt"/>
              </a:rPr>
              <a:t>ADAPTAR SU CORAZON A LA PALABRA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Debe buscar el adaptarse a la palabra y enseñanza, y no que la palabra se acomode a nuestra conveniencia. Esto lo hace notar Proverbios 23:12: </a:t>
            </a:r>
            <a:r>
              <a:rPr lang="es-MX" b="1" dirty="0"/>
              <a:t>“Aplica tu corazón a la enseñanza, y tus oídos a las palabras de sabiduría”.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470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 startAt="9"/>
            </a:pPr>
            <a:r>
              <a:rPr lang="es-MX" b="1" dirty="0" smtClean="0">
                <a:latin typeface="+mn-lt"/>
              </a:rPr>
              <a:t> INTERVENIR EN LA ENSEÑANZA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Es muy bueno invertir en la calidad de tu clase, quizás algo didáctico o visual. Pero nada se puede comparar a la preparación y manera de emplear lo que nos señala Proverbios 23:23: </a:t>
            </a:r>
            <a:r>
              <a:rPr lang="es-MX" b="1" dirty="0"/>
              <a:t>“Compra la verdad, y no la vendas; la sabiduría, la enseñanza y la inteligencia”.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769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r>
              <a:rPr lang="es-MX" b="1" dirty="0" smtClean="0">
                <a:latin typeface="+mn-lt"/>
              </a:rPr>
              <a:t>CONCLUSIÓN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La enseñanza de la palabra de Dios es fresca, refresca el alma de los alumnos en medio de sus temores, dudas e inseguridades. Por eso Deuteronomio 32:1,2 nos confirma: </a:t>
            </a:r>
            <a:r>
              <a:rPr lang="es-MX" b="1" dirty="0"/>
              <a:t>“escuchad, cielos, y hablaré; Y oiga la tierra los dichos de mi boca. Goteará como la lluvia mi enseñanza; Destilará como el rocío mi razonamiento; Como la llovizna sobre la grama, Y como las gotas sobre la hierba”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796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También podemos decir, que la palabra de Dios nos enfatiza en Romanos 15:4: </a:t>
            </a:r>
            <a:r>
              <a:rPr lang="es-MX" b="1" dirty="0"/>
              <a:t>“Porque las cosas que se escribieron antes, para nuestra enseñanza se escribieron, a fin de que por la paciencia y la consolación de las Escrituras, tengamos esperanza”.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97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/>
              <a:t>Por último, cabe precisar que nuestra enseñanza debe estar ceñida por esta hermosa enseñanza contenida en Colosenses 3:23,24: </a:t>
            </a:r>
            <a:r>
              <a:rPr lang="es-MX" b="1"/>
              <a:t>“Y todo lo que hagáis, hacedlo de corazón, como para el Señor y no para los hombres; sabiendo que del Señor recibiréis la recompensa de la herencia, porque a Cristo el Señor servís”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786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r>
              <a:rPr lang="es-MX" b="1" dirty="0" smtClean="0">
                <a:latin typeface="+mn-lt"/>
              </a:rPr>
              <a:t>EL PROPÓSITO DE LA ENSEÑANZA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TEXTO BÍBLICO: </a:t>
            </a:r>
            <a:r>
              <a:rPr lang="es-MX" dirty="0"/>
              <a:t>2 Timoteo 3:16: </a:t>
            </a:r>
          </a:p>
          <a:p>
            <a:pPr marL="0" indent="0" algn="just">
              <a:buNone/>
            </a:pPr>
            <a:r>
              <a:rPr lang="es-MX" b="1" dirty="0"/>
              <a:t>“Toda la Escritura es inspirada por Dios, y útil para enseñar, para redargüir, para corregir, para instruir en justicia”.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17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r>
              <a:rPr lang="es-MX" b="1" dirty="0" smtClean="0">
                <a:latin typeface="+mn-lt"/>
              </a:rPr>
              <a:t>INTRODUCCIÓN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Pablo nos aclara que la enseñanza o la escritura es divinamente inspirada por Dios. Nos revela que además de servir para enseñar, nos ayuda para redargüirnos, corregirnos y también instruirnos de una manera justa.</a:t>
            </a:r>
          </a:p>
        </p:txBody>
      </p:sp>
    </p:spTree>
    <p:extLst>
      <p:ext uri="{BB962C8B-B14F-4D97-AF65-F5344CB8AC3E}">
        <p14:creationId xmlns:p14="http://schemas.microsoft.com/office/powerpoint/2010/main" val="339033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De Hecho, en Proverbios 6:23</a:t>
            </a:r>
            <a:r>
              <a:rPr lang="es-MX" b="1" dirty="0"/>
              <a:t>: “Porque el mandamiento es lámpara, y la enseñanza es luz, y camino de vida las reprensiones que te instruyen”. </a:t>
            </a:r>
            <a:endParaRPr lang="es-MX" dirty="0"/>
          </a:p>
          <a:p>
            <a:pPr marL="0" indent="0">
              <a:buNone/>
            </a:pPr>
            <a:r>
              <a:rPr lang="es-MX" b="1" dirty="0"/>
              <a:t>DEBERES DE LAS MAESTROS: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208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/>
            </a:pPr>
            <a:r>
              <a:rPr lang="es-MX" b="1" dirty="0" smtClean="0">
                <a:latin typeface="+mn-lt"/>
              </a:rPr>
              <a:t>ACEPTAR LA ENSEÑANZA DEL SEÑOR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Quien no acepte dar las enseñanzas bíblicas, aunque tengan títulos universitarios; no están siguiendo el precepto bíblico. En Proverbios 8:10: </a:t>
            </a:r>
            <a:r>
              <a:rPr lang="es-MX" b="1" dirty="0"/>
              <a:t>“Recibid mi enseñanza, y no plata; y ciencia antes que el oro escogido”.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879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s-MX" b="1" dirty="0" smtClean="0">
                <a:latin typeface="+mn-lt"/>
              </a:rPr>
              <a:t>ENSEÑAR CON EL CORAZÓN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Éxodo 35:34 expresa al respecto: </a:t>
            </a:r>
            <a:r>
              <a:rPr lang="es-MX" b="1" dirty="0"/>
              <a:t>“Y ha puesto en su corazón el que pueda enseñar, así él como </a:t>
            </a:r>
            <a:r>
              <a:rPr lang="es-MX" b="1" dirty="0" err="1"/>
              <a:t>Aholiab</a:t>
            </a:r>
            <a:r>
              <a:rPr lang="es-MX" b="1" dirty="0"/>
              <a:t> hijo de </a:t>
            </a:r>
            <a:r>
              <a:rPr lang="es-MX" b="1" dirty="0" err="1"/>
              <a:t>Ahisamac</a:t>
            </a:r>
            <a:r>
              <a:rPr lang="es-MX" b="1" dirty="0"/>
              <a:t>, de la tribu de Dan”.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615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Y en Esdras 7:10, comenta </a:t>
            </a:r>
            <a:r>
              <a:rPr lang="es-MX" b="1" dirty="0"/>
              <a:t>“Porque Esdras había preparado su corazón para inquirir la ley de Jehová y para cumplirla, y para enseñar en Israel sus estatutos y decretos”.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571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pPr marL="857250" indent="-857250">
              <a:buFont typeface="+mj-lt"/>
              <a:buAutoNum type="romanUcPeriod" startAt="3"/>
            </a:pPr>
            <a:r>
              <a:rPr lang="es-MX" b="1" dirty="0" smtClean="0">
                <a:latin typeface="+mn-lt"/>
              </a:rPr>
              <a:t>ENSEÑAR AL QUE NO SABE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Esdras 7:25 así lo señala: </a:t>
            </a:r>
            <a:r>
              <a:rPr lang="es-MX" b="1" dirty="0"/>
              <a:t>“Y tú, Esdras, conforme a la sabiduría que tienes de tu Dios, pon jueces y gobernadores que gobiernen a todo el pueblo que está al otro lado del río, a todos los que conocen las leyes de tu Dios; y al que no las conoce, le enseñarás’.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490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 startAt="4"/>
            </a:pPr>
            <a:r>
              <a:rPr lang="es-MX" b="1" dirty="0" smtClean="0">
                <a:latin typeface="+mn-lt"/>
              </a:rPr>
              <a:t>SER APTO Y NO SER CONTENCIOSO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Una cualidad importante en los que enseñan, es no contender; 2 Timoteo 2:24 lo confirma: </a:t>
            </a:r>
            <a:r>
              <a:rPr lang="es-MX" b="1" dirty="0"/>
              <a:t>“Porque el siervo del Señor no debe ser contencioso, sino amable para con todos, apto para enseñar, sufrido”.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3372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795</Words>
  <Application>Microsoft Office PowerPoint</Application>
  <PresentationFormat>Presentación en pantalla (4:3)</PresentationFormat>
  <Paragraphs>31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Presentation</vt:lpstr>
      <vt:lpstr>Presentación de PowerPoint</vt:lpstr>
      <vt:lpstr>EL PROPÓSITO DE LA ENSEÑANZA</vt:lpstr>
      <vt:lpstr>INTRODUCCIÓN</vt:lpstr>
      <vt:lpstr>Presentación de PowerPoint</vt:lpstr>
      <vt:lpstr>ACEPTAR LA ENSEÑANZA DEL SEÑOR</vt:lpstr>
      <vt:lpstr>ENSEÑAR CON EL CORAZÓN</vt:lpstr>
      <vt:lpstr>Presentación de PowerPoint</vt:lpstr>
      <vt:lpstr>ENSEÑAR AL QUE NO SABE</vt:lpstr>
      <vt:lpstr>SER APTO Y NO SER CONTENCIOSO</vt:lpstr>
      <vt:lpstr>ENSEÑAR EL CAMINO</vt:lpstr>
      <vt:lpstr>Presentación de PowerPoint</vt:lpstr>
      <vt:lpstr>DEPENDER DE DIOS</vt:lpstr>
      <vt:lpstr>TENER TEMOR DE DIOS</vt:lpstr>
      <vt:lpstr> ADAPTAR SU CORAZON A LA PALABRA</vt:lpstr>
      <vt:lpstr> INTERVENIR EN LA ENSEÑANZA</vt:lpstr>
      <vt:lpstr>CONCLUSIÓN</vt:lpstr>
      <vt:lpstr>Presentación de PowerPoint</vt:lpstr>
      <vt:lpstr>Presentación de PowerPoint</vt:lpstr>
    </vt:vector>
  </TitlesOfParts>
  <Company>Iglesia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Iglesia La Misión</dc:creator>
  <cp:lastModifiedBy>Min. Radio Misión</cp:lastModifiedBy>
  <cp:revision>7</cp:revision>
  <dcterms:created xsi:type="dcterms:W3CDTF">2018-02-01T20:23:16Z</dcterms:created>
  <dcterms:modified xsi:type="dcterms:W3CDTF">2018-02-03T23:05:47Z</dcterms:modified>
</cp:coreProperties>
</file>