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26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4" r:id="rId20"/>
    <p:sldId id="327" r:id="rId21"/>
    <p:sldId id="273" r:id="rId22"/>
    <p:sldId id="275" r:id="rId23"/>
    <p:sldId id="276" r:id="rId24"/>
    <p:sldId id="277" r:id="rId25"/>
    <p:sldId id="278" r:id="rId26"/>
    <p:sldId id="279" r:id="rId27"/>
    <p:sldId id="280" r:id="rId28"/>
    <p:sldId id="281" r:id="rId29"/>
    <p:sldId id="282" r:id="rId30"/>
    <p:sldId id="283" r:id="rId31"/>
    <p:sldId id="284" r:id="rId32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325" autoAdjust="0"/>
    <p:restoredTop sz="94660"/>
  </p:normalViewPr>
  <p:slideViewPr>
    <p:cSldViewPr snapToGrid="0">
      <p:cViewPr varScale="1">
        <p:scale>
          <a:sx n="70" d="100"/>
          <a:sy n="70" d="100"/>
        </p:scale>
        <p:origin x="-127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176A3-4905-4C52-ADC2-1BDA74664DB6}" type="datetimeFigureOut">
              <a:rPr lang="es-MX" smtClean="0"/>
              <a:t>03/02/2018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970B2-D4C2-4343-A9CE-5DE6E30D4B2F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781034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176A3-4905-4C52-ADC2-1BDA74664DB6}" type="datetimeFigureOut">
              <a:rPr lang="es-MX" smtClean="0"/>
              <a:t>03/02/2018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970B2-D4C2-4343-A9CE-5DE6E30D4B2F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517281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176A3-4905-4C52-ADC2-1BDA74664DB6}" type="datetimeFigureOut">
              <a:rPr lang="es-MX" smtClean="0"/>
              <a:t>03/02/2018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970B2-D4C2-4343-A9CE-5DE6E30D4B2F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809869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176A3-4905-4C52-ADC2-1BDA74664DB6}" type="datetimeFigureOut">
              <a:rPr lang="es-MX" smtClean="0"/>
              <a:t>03/02/2018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970B2-D4C2-4343-A9CE-5DE6E30D4B2F}" type="slidenum">
              <a:rPr lang="es-MX" smtClean="0"/>
              <a:t>‹#›</a:t>
            </a:fld>
            <a:endParaRPr lang="es-MX"/>
          </a:p>
        </p:txBody>
      </p:sp>
      <p:pic>
        <p:nvPicPr>
          <p:cNvPr id="7" name="Imagen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72599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176A3-4905-4C52-ADC2-1BDA74664DB6}" type="datetimeFigureOut">
              <a:rPr lang="es-MX" smtClean="0"/>
              <a:t>03/02/2018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970B2-D4C2-4343-A9CE-5DE6E30D4B2F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907537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176A3-4905-4C52-ADC2-1BDA74664DB6}" type="datetimeFigureOut">
              <a:rPr lang="es-MX" smtClean="0"/>
              <a:t>03/02/2018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970B2-D4C2-4343-A9CE-5DE6E30D4B2F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712763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176A3-4905-4C52-ADC2-1BDA74664DB6}" type="datetimeFigureOut">
              <a:rPr lang="es-MX" smtClean="0"/>
              <a:t>03/02/2018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970B2-D4C2-4343-A9CE-5DE6E30D4B2F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070055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176A3-4905-4C52-ADC2-1BDA74664DB6}" type="datetimeFigureOut">
              <a:rPr lang="es-MX" smtClean="0"/>
              <a:t>03/02/2018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970B2-D4C2-4343-A9CE-5DE6E30D4B2F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652365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176A3-4905-4C52-ADC2-1BDA74664DB6}" type="datetimeFigureOut">
              <a:rPr lang="es-MX" smtClean="0"/>
              <a:t>03/02/2018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970B2-D4C2-4343-A9CE-5DE6E30D4B2F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32063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176A3-4905-4C52-ADC2-1BDA74664DB6}" type="datetimeFigureOut">
              <a:rPr lang="es-MX" smtClean="0"/>
              <a:t>03/02/2018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970B2-D4C2-4343-A9CE-5DE6E30D4B2F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967600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176A3-4905-4C52-ADC2-1BDA74664DB6}" type="datetimeFigureOut">
              <a:rPr lang="es-MX" smtClean="0"/>
              <a:t>03/02/2018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970B2-D4C2-4343-A9CE-5DE6E30D4B2F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895474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1176A3-4905-4C52-ADC2-1BDA74664DB6}" type="datetimeFigureOut">
              <a:rPr lang="es-MX" smtClean="0"/>
              <a:t>03/02/2018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F970B2-D4C2-4343-A9CE-5DE6E30D4B2F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174947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_tradnl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7792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arcador de contenido 6"/>
          <p:cNvSpPr>
            <a:spLocks noGrp="1"/>
          </p:cNvSpPr>
          <p:nvPr>
            <p:ph idx="1"/>
          </p:nvPr>
        </p:nvSpPr>
        <p:spPr>
          <a:xfrm>
            <a:off x="346777" y="859809"/>
            <a:ext cx="8385463" cy="509879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2900" dirty="0"/>
              <a:t>El director es el </a:t>
            </a:r>
            <a:r>
              <a:rPr lang="en-US" sz="2900" dirty="0" err="1"/>
              <a:t>responsable</a:t>
            </a:r>
            <a:r>
              <a:rPr lang="en-US" sz="2900" dirty="0"/>
              <a:t> del </a:t>
            </a:r>
            <a:r>
              <a:rPr lang="en-US" sz="2900" dirty="0" err="1"/>
              <a:t>ministerio</a:t>
            </a:r>
            <a:r>
              <a:rPr lang="en-US" sz="2900" dirty="0"/>
              <a:t>, </a:t>
            </a:r>
            <a:r>
              <a:rPr lang="en-US" sz="2900" dirty="0" err="1"/>
              <a:t>él</a:t>
            </a:r>
            <a:r>
              <a:rPr lang="en-US" sz="2900" dirty="0"/>
              <a:t> y </a:t>
            </a:r>
            <a:r>
              <a:rPr lang="en-US" sz="2900" dirty="0" err="1"/>
              <a:t>su</a:t>
            </a:r>
            <a:r>
              <a:rPr lang="en-US" sz="2900" dirty="0"/>
              <a:t> </a:t>
            </a:r>
            <a:r>
              <a:rPr lang="en-US" sz="2900" dirty="0" err="1"/>
              <a:t>colaborador</a:t>
            </a:r>
            <a:r>
              <a:rPr lang="en-US" sz="2900" dirty="0"/>
              <a:t> </a:t>
            </a:r>
            <a:r>
              <a:rPr lang="en-US" sz="2900" dirty="0" err="1"/>
              <a:t>inmediato</a:t>
            </a:r>
            <a:r>
              <a:rPr lang="en-US" sz="2900" dirty="0"/>
              <a:t> son los </a:t>
            </a:r>
            <a:r>
              <a:rPr lang="en-US" sz="2900" dirty="0" err="1" smtClean="0"/>
              <a:t>responsables</a:t>
            </a:r>
            <a:r>
              <a:rPr lang="en-US" sz="2900" dirty="0" smtClean="0"/>
              <a:t> </a:t>
            </a:r>
            <a:r>
              <a:rPr lang="en-US" sz="2900" dirty="0"/>
              <a:t>del </a:t>
            </a:r>
            <a:r>
              <a:rPr lang="en-US" sz="2900" dirty="0" err="1"/>
              <a:t>retiro</a:t>
            </a:r>
            <a:r>
              <a:rPr lang="en-US" sz="2900" dirty="0"/>
              <a:t>; de </a:t>
            </a:r>
            <a:r>
              <a:rPr lang="en-US" sz="2900" dirty="0" err="1"/>
              <a:t>supervisar</a:t>
            </a:r>
            <a:r>
              <a:rPr lang="en-US" sz="2900" dirty="0"/>
              <a:t> a </a:t>
            </a:r>
            <a:r>
              <a:rPr lang="en-US" sz="2900" dirty="0" err="1"/>
              <a:t>cada</a:t>
            </a:r>
            <a:r>
              <a:rPr lang="en-US" sz="2900" dirty="0"/>
              <a:t> </a:t>
            </a:r>
            <a:r>
              <a:rPr lang="en-US" sz="2900" dirty="0" err="1"/>
              <a:t>elemento</a:t>
            </a:r>
            <a:r>
              <a:rPr lang="en-US" sz="2900" dirty="0"/>
              <a:t> del </a:t>
            </a:r>
            <a:r>
              <a:rPr lang="en-US" sz="2900" dirty="0" err="1"/>
              <a:t>equipo</a:t>
            </a:r>
            <a:r>
              <a:rPr lang="en-US" sz="2900" dirty="0"/>
              <a:t>. </a:t>
            </a:r>
            <a:r>
              <a:rPr lang="en-US" sz="2900" dirty="0" err="1"/>
              <a:t>Nadie</a:t>
            </a:r>
            <a:r>
              <a:rPr lang="en-US" sz="2900" dirty="0"/>
              <a:t> </a:t>
            </a:r>
            <a:r>
              <a:rPr lang="en-US" sz="2900" dirty="0" err="1"/>
              <a:t>ajeno</a:t>
            </a:r>
            <a:r>
              <a:rPr lang="en-US" sz="2900" dirty="0"/>
              <a:t> a </a:t>
            </a:r>
            <a:r>
              <a:rPr lang="en-US" sz="2900" dirty="0" err="1"/>
              <a:t>este</a:t>
            </a:r>
            <a:r>
              <a:rPr lang="en-US" sz="2900" dirty="0"/>
              <a:t> </a:t>
            </a:r>
            <a:r>
              <a:rPr lang="en-US" sz="2900" dirty="0" err="1" smtClean="0"/>
              <a:t>ministerio</a:t>
            </a:r>
            <a:r>
              <a:rPr lang="en-US" sz="2900" dirty="0"/>
              <a:t>, </a:t>
            </a:r>
            <a:r>
              <a:rPr lang="en-US" sz="2900" dirty="0" err="1"/>
              <a:t>podrá</a:t>
            </a:r>
            <a:r>
              <a:rPr lang="en-US" sz="2900" dirty="0"/>
              <a:t> </a:t>
            </a:r>
            <a:r>
              <a:rPr lang="en-US" sz="2900" dirty="0" err="1"/>
              <a:t>entrar</a:t>
            </a:r>
            <a:r>
              <a:rPr lang="en-US" sz="2900" dirty="0"/>
              <a:t> a </a:t>
            </a:r>
            <a:r>
              <a:rPr lang="en-US" sz="2900" dirty="0" err="1"/>
              <a:t>ministrar</a:t>
            </a:r>
            <a:r>
              <a:rPr lang="en-US" sz="2900" dirty="0"/>
              <a:t>; </a:t>
            </a:r>
            <a:r>
              <a:rPr lang="en-US" sz="2900" dirty="0" err="1"/>
              <a:t>servir</a:t>
            </a:r>
            <a:r>
              <a:rPr lang="en-US" sz="2900" dirty="0"/>
              <a:t> o </a:t>
            </a:r>
            <a:r>
              <a:rPr lang="en-US" sz="2900" dirty="0" err="1"/>
              <a:t>ayudar</a:t>
            </a:r>
            <a:r>
              <a:rPr lang="en-US" sz="2900" dirty="0"/>
              <a:t>.</a:t>
            </a:r>
            <a:endParaRPr lang="es-ES_tradnl" sz="2900" dirty="0"/>
          </a:p>
          <a:p>
            <a:pPr marL="0" indent="0" algn="just">
              <a:buNone/>
            </a:pPr>
            <a:r>
              <a:rPr lang="en-US" sz="2900" dirty="0"/>
              <a:t> </a:t>
            </a:r>
            <a:endParaRPr lang="es-ES_tradnl" sz="2900" dirty="0"/>
          </a:p>
          <a:p>
            <a:pPr marL="0" indent="0" algn="just">
              <a:buNone/>
            </a:pPr>
            <a:r>
              <a:rPr lang="en-US" sz="2900" dirty="0"/>
              <a:t>Se </a:t>
            </a:r>
            <a:r>
              <a:rPr lang="en-US" sz="2900" dirty="0" err="1"/>
              <a:t>busca</a:t>
            </a:r>
            <a:r>
              <a:rPr lang="en-US" sz="2900" dirty="0"/>
              <a:t> que el </a:t>
            </a:r>
            <a:r>
              <a:rPr lang="en-US" sz="2900" dirty="0" err="1"/>
              <a:t>equipo</a:t>
            </a:r>
            <a:r>
              <a:rPr lang="en-US" sz="2900" dirty="0"/>
              <a:t> </a:t>
            </a:r>
            <a:r>
              <a:rPr lang="en-US" sz="2900" dirty="0" err="1"/>
              <a:t>tenga</a:t>
            </a:r>
            <a:r>
              <a:rPr lang="en-US" sz="2900" dirty="0"/>
              <a:t> </a:t>
            </a:r>
            <a:r>
              <a:rPr lang="en-US" sz="2900" dirty="0" err="1"/>
              <a:t>clara</a:t>
            </a:r>
            <a:r>
              <a:rPr lang="en-US" sz="2900" dirty="0"/>
              <a:t> la </a:t>
            </a:r>
            <a:r>
              <a:rPr lang="en-US" sz="2900" dirty="0" err="1"/>
              <a:t>visión</a:t>
            </a:r>
            <a:r>
              <a:rPr lang="en-US" sz="2900" dirty="0"/>
              <a:t>, y que en ese </a:t>
            </a:r>
            <a:r>
              <a:rPr lang="en-US" sz="2900" dirty="0" err="1"/>
              <a:t>sentido</a:t>
            </a:r>
            <a:r>
              <a:rPr lang="en-US" sz="2900" dirty="0"/>
              <a:t>; se prepare para </a:t>
            </a:r>
            <a:r>
              <a:rPr lang="en-US" sz="2900" dirty="0" err="1"/>
              <a:t>dar</a:t>
            </a:r>
            <a:r>
              <a:rPr lang="en-US" sz="2900" dirty="0"/>
              <a:t> un </a:t>
            </a:r>
            <a:r>
              <a:rPr lang="en-US" sz="2900" dirty="0" err="1"/>
              <a:t>servicio</a:t>
            </a:r>
            <a:r>
              <a:rPr lang="en-US" sz="2900" dirty="0"/>
              <a:t> de </a:t>
            </a:r>
            <a:r>
              <a:rPr lang="en-US" sz="2900" dirty="0" err="1"/>
              <a:t>excelencia</a:t>
            </a:r>
            <a:r>
              <a:rPr lang="en-US" sz="2900" dirty="0"/>
              <a:t> para Dios. </a:t>
            </a:r>
            <a:endParaRPr lang="en-US" sz="2900" dirty="0" smtClean="0"/>
          </a:p>
          <a:p>
            <a:pPr marL="0" indent="0" algn="just">
              <a:buNone/>
            </a:pPr>
            <a:r>
              <a:rPr lang="en-US" sz="2900" dirty="0" err="1" smtClean="0"/>
              <a:t>Además</a:t>
            </a:r>
            <a:r>
              <a:rPr lang="en-US" sz="2900" dirty="0"/>
              <a:t>, se </a:t>
            </a:r>
            <a:r>
              <a:rPr lang="en-US" sz="2900" dirty="0" err="1"/>
              <a:t>requiere</a:t>
            </a:r>
            <a:r>
              <a:rPr lang="en-US" sz="2900" dirty="0"/>
              <a:t> que las personas que </a:t>
            </a:r>
            <a:r>
              <a:rPr lang="en-US" sz="2900" dirty="0" err="1"/>
              <a:t>pertenezcan</a:t>
            </a:r>
            <a:r>
              <a:rPr lang="en-US" sz="2900" dirty="0"/>
              <a:t> a </a:t>
            </a:r>
            <a:r>
              <a:rPr lang="en-US" sz="2900" dirty="0" err="1"/>
              <a:t>este</a:t>
            </a:r>
            <a:r>
              <a:rPr lang="en-US" sz="2900" dirty="0"/>
              <a:t> </a:t>
            </a:r>
            <a:r>
              <a:rPr lang="en-US" sz="2900" dirty="0" err="1"/>
              <a:t>departamento</a:t>
            </a:r>
            <a:r>
              <a:rPr lang="en-US" sz="2900" dirty="0"/>
              <a:t>; </a:t>
            </a:r>
            <a:r>
              <a:rPr lang="en-US" sz="2900" dirty="0" err="1"/>
              <a:t>reúnan</a:t>
            </a:r>
            <a:r>
              <a:rPr lang="en-US" sz="2900" dirty="0"/>
              <a:t> las </a:t>
            </a:r>
            <a:r>
              <a:rPr lang="en-US" sz="2900" dirty="0" err="1"/>
              <a:t>siguientes</a:t>
            </a:r>
            <a:r>
              <a:rPr lang="en-US" sz="2900" dirty="0"/>
              <a:t> </a:t>
            </a:r>
            <a:r>
              <a:rPr lang="en-US" sz="2900" dirty="0" err="1"/>
              <a:t>características</a:t>
            </a:r>
            <a:r>
              <a:rPr lang="en-US" sz="2900" dirty="0"/>
              <a:t>:</a:t>
            </a:r>
            <a:endParaRPr lang="es-ES_tradnl" sz="2900" dirty="0"/>
          </a:p>
          <a:p>
            <a:pPr marL="0" indent="0" algn="just">
              <a:buNone/>
            </a:pPr>
            <a:endParaRPr lang="es-MX" sz="2900" dirty="0"/>
          </a:p>
        </p:txBody>
      </p:sp>
    </p:spTree>
    <p:extLst>
      <p:ext uri="{BB962C8B-B14F-4D97-AF65-F5344CB8AC3E}">
        <p14:creationId xmlns:p14="http://schemas.microsoft.com/office/powerpoint/2010/main" val="13188823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arcador de contenido 6"/>
          <p:cNvSpPr>
            <a:spLocks noGrp="1"/>
          </p:cNvSpPr>
          <p:nvPr>
            <p:ph idx="1"/>
          </p:nvPr>
        </p:nvSpPr>
        <p:spPr>
          <a:xfrm>
            <a:off x="374073" y="1119116"/>
            <a:ext cx="8385463" cy="5057847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3600" dirty="0"/>
              <a:t>A. DEBEN ESTAR DEDICADOS 100 % AL SERVICIO EN ESE MOMENTO</a:t>
            </a:r>
            <a:endParaRPr lang="es-ES_tradnl" sz="3600" dirty="0"/>
          </a:p>
          <a:p>
            <a:pPr marL="0" indent="0" algn="just">
              <a:buNone/>
            </a:pPr>
            <a:r>
              <a:rPr lang="en-US" sz="3600" dirty="0"/>
              <a:t> </a:t>
            </a:r>
            <a:endParaRPr lang="es-ES_tradnl" sz="3600" dirty="0"/>
          </a:p>
          <a:p>
            <a:pPr marL="0" indent="0" algn="just">
              <a:buNone/>
            </a:pPr>
            <a:r>
              <a:rPr lang="en-US" sz="3600" dirty="0"/>
              <a:t>1 </a:t>
            </a:r>
            <a:r>
              <a:rPr lang="en-US" sz="3600" dirty="0" err="1"/>
              <a:t>Crónicas</a:t>
            </a:r>
            <a:r>
              <a:rPr lang="en-US" sz="3600" dirty="0"/>
              <a:t> 4:23: </a:t>
            </a:r>
            <a:endParaRPr lang="en-US" sz="3600" dirty="0" smtClean="0"/>
          </a:p>
          <a:p>
            <a:pPr marL="0" indent="0" algn="just">
              <a:buNone/>
            </a:pPr>
            <a:r>
              <a:rPr lang="en-US" sz="3600" b="1" dirty="0" smtClean="0"/>
              <a:t>“</a:t>
            </a:r>
            <a:r>
              <a:rPr lang="en-US" sz="3600" b="1" dirty="0" err="1"/>
              <a:t>Estos</a:t>
            </a:r>
            <a:r>
              <a:rPr lang="en-US" sz="3600" b="1" dirty="0"/>
              <a:t> </a:t>
            </a:r>
            <a:r>
              <a:rPr lang="en-US" sz="3600" b="1" dirty="0" err="1"/>
              <a:t>eran</a:t>
            </a:r>
            <a:r>
              <a:rPr lang="en-US" sz="3600" b="1" dirty="0"/>
              <a:t> </a:t>
            </a:r>
            <a:r>
              <a:rPr lang="en-US" sz="3600" b="1" dirty="0" err="1"/>
              <a:t>alfareros</a:t>
            </a:r>
            <a:r>
              <a:rPr lang="en-US" sz="3600" b="1" dirty="0"/>
              <a:t>, y </a:t>
            </a:r>
            <a:r>
              <a:rPr lang="en-US" sz="3600" b="1" dirty="0" err="1"/>
              <a:t>moraban</a:t>
            </a:r>
            <a:r>
              <a:rPr lang="en-US" sz="3600" b="1" dirty="0"/>
              <a:t> en </a:t>
            </a:r>
            <a:r>
              <a:rPr lang="en-US" sz="3600" b="1" dirty="0" err="1"/>
              <a:t>medio</a:t>
            </a:r>
            <a:r>
              <a:rPr lang="en-US" sz="3600" b="1" dirty="0"/>
              <a:t> de </a:t>
            </a:r>
            <a:r>
              <a:rPr lang="en-US" sz="3600" b="1" dirty="0" err="1"/>
              <a:t>plantíos</a:t>
            </a:r>
            <a:r>
              <a:rPr lang="en-US" sz="3600" b="1" dirty="0"/>
              <a:t> y </a:t>
            </a:r>
            <a:r>
              <a:rPr lang="en-US" sz="3600" b="1" dirty="0" err="1"/>
              <a:t>cercados</a:t>
            </a:r>
            <a:r>
              <a:rPr lang="en-US" sz="3600" b="1" dirty="0"/>
              <a:t>; </a:t>
            </a:r>
            <a:r>
              <a:rPr lang="en-US" sz="3600" b="1" dirty="0" err="1" smtClean="0"/>
              <a:t>moraban</a:t>
            </a:r>
            <a:r>
              <a:rPr lang="en-US" sz="3600" b="1" dirty="0" smtClean="0"/>
              <a:t> </a:t>
            </a:r>
            <a:r>
              <a:rPr lang="en-US" sz="3600" b="1" dirty="0" err="1"/>
              <a:t>allá</a:t>
            </a:r>
            <a:r>
              <a:rPr lang="en-US" sz="3600" b="1" dirty="0"/>
              <a:t> con el </a:t>
            </a:r>
            <a:r>
              <a:rPr lang="en-US" sz="3600" b="1" dirty="0" err="1"/>
              <a:t>rey</a:t>
            </a:r>
            <a:r>
              <a:rPr lang="en-US" sz="3600" b="1" dirty="0"/>
              <a:t>, </a:t>
            </a:r>
            <a:r>
              <a:rPr lang="en-US" sz="3600" b="1" dirty="0" err="1"/>
              <a:t>ocupados</a:t>
            </a:r>
            <a:r>
              <a:rPr lang="en-US" sz="3600" b="1" dirty="0"/>
              <a:t> en </a:t>
            </a:r>
            <a:r>
              <a:rPr lang="en-US" sz="3600" b="1" dirty="0" err="1"/>
              <a:t>su</a:t>
            </a:r>
            <a:r>
              <a:rPr lang="en-US" sz="3600" b="1" dirty="0"/>
              <a:t> SERVICIO”.</a:t>
            </a:r>
            <a:endParaRPr lang="es-ES_tradnl" sz="3600" b="1" dirty="0"/>
          </a:p>
          <a:p>
            <a:pPr marL="0" indent="0">
              <a:buNone/>
            </a:pPr>
            <a:endParaRPr lang="es-MX" sz="3600" dirty="0"/>
          </a:p>
        </p:txBody>
      </p:sp>
    </p:spTree>
    <p:extLst>
      <p:ext uri="{BB962C8B-B14F-4D97-AF65-F5344CB8AC3E}">
        <p14:creationId xmlns:p14="http://schemas.microsoft.com/office/powerpoint/2010/main" val="33012762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arcador de contenido 6"/>
          <p:cNvSpPr>
            <a:spLocks noGrp="1"/>
          </p:cNvSpPr>
          <p:nvPr>
            <p:ph idx="1"/>
          </p:nvPr>
        </p:nvSpPr>
        <p:spPr>
          <a:xfrm>
            <a:off x="360425" y="1006760"/>
            <a:ext cx="8385463" cy="516202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3600" dirty="0" err="1"/>
              <a:t>Por</a:t>
            </a:r>
            <a:r>
              <a:rPr lang="en-US" sz="3600" dirty="0"/>
              <a:t> </a:t>
            </a:r>
            <a:r>
              <a:rPr lang="en-US" sz="3600" dirty="0" err="1"/>
              <a:t>ello</a:t>
            </a:r>
            <a:r>
              <a:rPr lang="en-US" sz="3600" dirty="0"/>
              <a:t>, se </a:t>
            </a:r>
            <a:r>
              <a:rPr lang="en-US" sz="3600" dirty="0" err="1"/>
              <a:t>recomienda</a:t>
            </a:r>
            <a:r>
              <a:rPr lang="en-US" sz="3600" dirty="0"/>
              <a:t>:</a:t>
            </a:r>
            <a:endParaRPr lang="es-ES_tradnl" sz="3600" dirty="0"/>
          </a:p>
          <a:p>
            <a:pPr marL="0" indent="0" algn="just">
              <a:buNone/>
            </a:pPr>
            <a:r>
              <a:rPr lang="en-US" sz="3600" dirty="0"/>
              <a:t> </a:t>
            </a:r>
            <a:endParaRPr lang="es-ES_tradnl" sz="3600" dirty="0"/>
          </a:p>
          <a:p>
            <a:pPr marL="514350" lvl="0" indent="-514350" algn="just">
              <a:buFont typeface="+mj-lt"/>
              <a:buAutoNum type="arabicPeriod"/>
            </a:pPr>
            <a:r>
              <a:rPr lang="en-US" sz="3600" dirty="0"/>
              <a:t>No </a:t>
            </a:r>
            <a:r>
              <a:rPr lang="en-US" sz="3600" dirty="0" err="1"/>
              <a:t>platicar</a:t>
            </a:r>
            <a:endParaRPr lang="es-ES_tradnl" sz="3600" dirty="0"/>
          </a:p>
          <a:p>
            <a:pPr marL="514350" lvl="0" indent="-514350" algn="just">
              <a:buFont typeface="+mj-lt"/>
              <a:buAutoNum type="arabicPeriod"/>
            </a:pPr>
            <a:r>
              <a:rPr lang="en-US" sz="3600" dirty="0" err="1"/>
              <a:t>Estar</a:t>
            </a:r>
            <a:r>
              <a:rPr lang="en-US" sz="3600" dirty="0"/>
              <a:t> </a:t>
            </a:r>
            <a:r>
              <a:rPr lang="en-US" sz="3600" dirty="0" err="1"/>
              <a:t>atentos</a:t>
            </a:r>
            <a:r>
              <a:rPr lang="en-US" sz="3600" dirty="0"/>
              <a:t> al </a:t>
            </a:r>
            <a:r>
              <a:rPr lang="en-US" sz="3600" dirty="0" err="1"/>
              <a:t>ministrador</a:t>
            </a:r>
            <a:r>
              <a:rPr lang="en-US" sz="3600" dirty="0"/>
              <a:t> principal en las </a:t>
            </a:r>
            <a:r>
              <a:rPr lang="en-US" sz="3600" dirty="0" err="1"/>
              <a:t>conferencias</a:t>
            </a:r>
            <a:r>
              <a:rPr lang="en-US" sz="3600" dirty="0"/>
              <a:t>, y a </a:t>
            </a:r>
            <a:r>
              <a:rPr lang="en-US" sz="3600" dirty="0" err="1"/>
              <a:t>los</a:t>
            </a:r>
            <a:r>
              <a:rPr lang="en-US" sz="3600" dirty="0"/>
              <a:t> </a:t>
            </a:r>
            <a:r>
              <a:rPr lang="en-US" sz="3600" dirty="0" err="1"/>
              <a:t>ministros</a:t>
            </a:r>
            <a:r>
              <a:rPr lang="en-US" sz="3600" dirty="0"/>
              <a:t> que </a:t>
            </a:r>
            <a:r>
              <a:rPr lang="en-US" sz="3600" dirty="0" err="1"/>
              <a:t>andan</a:t>
            </a:r>
            <a:r>
              <a:rPr lang="en-US" sz="3600" dirty="0"/>
              <a:t> </a:t>
            </a:r>
            <a:r>
              <a:rPr lang="en-US" sz="3600" dirty="0" err="1"/>
              <a:t>imponiendo</a:t>
            </a:r>
            <a:r>
              <a:rPr lang="en-US" sz="3600" dirty="0"/>
              <a:t> </a:t>
            </a:r>
            <a:r>
              <a:rPr lang="en-US" sz="3600" dirty="0" err="1"/>
              <a:t>manos</a:t>
            </a:r>
            <a:r>
              <a:rPr lang="en-US" sz="3600" dirty="0"/>
              <a:t>.</a:t>
            </a:r>
            <a:endParaRPr lang="es-ES_tradnl" sz="3600" dirty="0"/>
          </a:p>
          <a:p>
            <a:pPr marL="514350" lvl="0" indent="-514350" algn="just">
              <a:buFont typeface="+mj-lt"/>
              <a:buAutoNum type="arabicPeriod"/>
            </a:pPr>
            <a:r>
              <a:rPr lang="en-US" sz="3600" dirty="0"/>
              <a:t>No </a:t>
            </a:r>
            <a:r>
              <a:rPr lang="en-US" sz="3600" dirty="0" err="1"/>
              <a:t>salirse</a:t>
            </a:r>
            <a:r>
              <a:rPr lang="en-US" sz="3600" dirty="0"/>
              <a:t> para </a:t>
            </a:r>
            <a:r>
              <a:rPr lang="en-US" sz="3600" dirty="0" err="1"/>
              <a:t>ir</a:t>
            </a:r>
            <a:r>
              <a:rPr lang="en-US" sz="3600" dirty="0"/>
              <a:t> a </a:t>
            </a:r>
            <a:r>
              <a:rPr lang="en-US" sz="3600" dirty="0" err="1"/>
              <a:t>hacer</a:t>
            </a:r>
            <a:r>
              <a:rPr lang="en-US" sz="3600" dirty="0"/>
              <a:t> </a:t>
            </a:r>
            <a:r>
              <a:rPr lang="en-US" sz="3600" dirty="0" err="1"/>
              <a:t>mandados</a:t>
            </a:r>
            <a:r>
              <a:rPr lang="en-US" sz="3600" dirty="0"/>
              <a:t>.</a:t>
            </a:r>
            <a:endParaRPr lang="es-ES_tradnl" sz="3600" dirty="0"/>
          </a:p>
          <a:p>
            <a:pPr marL="514350" lvl="0" indent="-514350" algn="just">
              <a:buFont typeface="+mj-lt"/>
              <a:buAutoNum type="arabicPeriod"/>
            </a:pPr>
            <a:r>
              <a:rPr lang="en-US" sz="3600" dirty="0" err="1"/>
              <a:t>Estar</a:t>
            </a:r>
            <a:r>
              <a:rPr lang="en-US" sz="3600" dirty="0"/>
              <a:t> </a:t>
            </a:r>
            <a:r>
              <a:rPr lang="en-US" sz="3600" dirty="0" err="1"/>
              <a:t>todo</a:t>
            </a:r>
            <a:r>
              <a:rPr lang="en-US" sz="3600" dirty="0"/>
              <a:t> el </a:t>
            </a:r>
            <a:r>
              <a:rPr lang="en-US" sz="3600" dirty="0" err="1"/>
              <a:t>retiro</a:t>
            </a:r>
            <a:r>
              <a:rPr lang="en-US" sz="3600" dirty="0"/>
              <a:t>, no a medias.</a:t>
            </a:r>
            <a:endParaRPr lang="es-ES_tradnl" sz="3600" dirty="0"/>
          </a:p>
          <a:p>
            <a:pPr marL="0" indent="0" algn="just">
              <a:buNone/>
            </a:pPr>
            <a:endParaRPr lang="es-MX" sz="3600" dirty="0"/>
          </a:p>
        </p:txBody>
      </p:sp>
    </p:spTree>
    <p:extLst>
      <p:ext uri="{BB962C8B-B14F-4D97-AF65-F5344CB8AC3E}">
        <p14:creationId xmlns:p14="http://schemas.microsoft.com/office/powerpoint/2010/main" val="130985356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arcador de contenido 6"/>
          <p:cNvSpPr>
            <a:spLocks noGrp="1"/>
          </p:cNvSpPr>
          <p:nvPr>
            <p:ph idx="1"/>
          </p:nvPr>
        </p:nvSpPr>
        <p:spPr>
          <a:xfrm>
            <a:off x="346778" y="1078173"/>
            <a:ext cx="8385463" cy="5030551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3200" dirty="0" err="1"/>
              <a:t>Esto</a:t>
            </a:r>
            <a:r>
              <a:rPr lang="en-US" sz="3200" dirty="0"/>
              <a:t> lo </a:t>
            </a:r>
            <a:r>
              <a:rPr lang="en-US" sz="3200" dirty="0" err="1"/>
              <a:t>podemos</a:t>
            </a:r>
            <a:r>
              <a:rPr lang="en-US" sz="3200" dirty="0"/>
              <a:t> </a:t>
            </a:r>
            <a:r>
              <a:rPr lang="en-US" sz="3200" dirty="0" err="1"/>
              <a:t>ratificar</a:t>
            </a:r>
            <a:r>
              <a:rPr lang="en-US" sz="3200" dirty="0"/>
              <a:t>, con la </a:t>
            </a:r>
            <a:r>
              <a:rPr lang="en-US" sz="3200" dirty="0" err="1"/>
              <a:t>siguiente</a:t>
            </a:r>
            <a:r>
              <a:rPr lang="en-US" sz="3200" dirty="0"/>
              <a:t> palabra de 1 </a:t>
            </a:r>
            <a:r>
              <a:rPr lang="en-US" sz="3200" dirty="0" err="1"/>
              <a:t>Crónicas</a:t>
            </a:r>
            <a:r>
              <a:rPr lang="en-US" sz="3200" dirty="0"/>
              <a:t> 28:20: </a:t>
            </a:r>
            <a:endParaRPr lang="en-US" sz="3200" dirty="0" smtClean="0"/>
          </a:p>
          <a:p>
            <a:pPr marL="0" indent="0" algn="just">
              <a:buNone/>
            </a:pPr>
            <a:r>
              <a:rPr lang="en-US" sz="3200" b="1" dirty="0" smtClean="0"/>
              <a:t>“</a:t>
            </a:r>
            <a:r>
              <a:rPr lang="en-US" sz="3200" b="1" dirty="0" err="1"/>
              <a:t>Dijo</a:t>
            </a:r>
            <a:r>
              <a:rPr lang="en-US" sz="3200" b="1" dirty="0"/>
              <a:t> </a:t>
            </a:r>
            <a:r>
              <a:rPr lang="en-US" sz="3200" b="1" dirty="0" err="1"/>
              <a:t>además</a:t>
            </a:r>
            <a:r>
              <a:rPr lang="en-US" sz="3200" b="1" dirty="0"/>
              <a:t> </a:t>
            </a:r>
            <a:r>
              <a:rPr lang="en-US" sz="3200" b="1" dirty="0" smtClean="0"/>
              <a:t>David </a:t>
            </a:r>
            <a:r>
              <a:rPr lang="en-US" sz="3200" b="1" dirty="0"/>
              <a:t>a </a:t>
            </a:r>
            <a:r>
              <a:rPr lang="en-US" sz="3200" b="1" dirty="0" err="1"/>
              <a:t>Salomón</a:t>
            </a:r>
            <a:r>
              <a:rPr lang="en-US" sz="3200" b="1" dirty="0"/>
              <a:t> </a:t>
            </a:r>
            <a:r>
              <a:rPr lang="en-US" sz="3200" b="1" dirty="0" err="1"/>
              <a:t>su</a:t>
            </a:r>
            <a:r>
              <a:rPr lang="en-US" sz="3200" b="1" dirty="0"/>
              <a:t> hijo: </a:t>
            </a:r>
            <a:r>
              <a:rPr lang="en-US" sz="3200" b="1" dirty="0" err="1"/>
              <a:t>Anímate</a:t>
            </a:r>
            <a:r>
              <a:rPr lang="en-US" sz="3200" b="1" dirty="0"/>
              <a:t> y </a:t>
            </a:r>
            <a:r>
              <a:rPr lang="en-US" sz="3200" b="1" dirty="0" err="1"/>
              <a:t>esfuérzate</a:t>
            </a:r>
            <a:r>
              <a:rPr lang="en-US" sz="3200" b="1" dirty="0"/>
              <a:t>, y </a:t>
            </a:r>
            <a:r>
              <a:rPr lang="en-US" sz="3200" b="1" dirty="0" err="1"/>
              <a:t>manos</a:t>
            </a:r>
            <a:r>
              <a:rPr lang="en-US" sz="3200" b="1" dirty="0"/>
              <a:t> a la </a:t>
            </a:r>
            <a:r>
              <a:rPr lang="en-US" sz="3200" b="1" dirty="0" err="1"/>
              <a:t>obra</a:t>
            </a:r>
            <a:r>
              <a:rPr lang="en-US" sz="3200" b="1" dirty="0"/>
              <a:t>; no </a:t>
            </a:r>
            <a:r>
              <a:rPr lang="en-US" sz="3200" b="1" dirty="0" err="1"/>
              <a:t>temas</a:t>
            </a:r>
            <a:r>
              <a:rPr lang="en-US" sz="3200" b="1" dirty="0"/>
              <a:t>, </a:t>
            </a:r>
            <a:r>
              <a:rPr lang="en-US" sz="3200" b="1" dirty="0" err="1"/>
              <a:t>ni</a:t>
            </a:r>
            <a:r>
              <a:rPr lang="en-US" sz="3200" b="1" dirty="0"/>
              <a:t> </a:t>
            </a:r>
            <a:r>
              <a:rPr lang="en-US" sz="3200" b="1" dirty="0" err="1"/>
              <a:t>desmayes</a:t>
            </a:r>
            <a:r>
              <a:rPr lang="en-US" sz="3200" b="1" dirty="0"/>
              <a:t>, </a:t>
            </a:r>
            <a:r>
              <a:rPr lang="en-US" sz="3200" b="1" dirty="0" err="1"/>
              <a:t>porque</a:t>
            </a:r>
            <a:r>
              <a:rPr lang="en-US" sz="3200" b="1" dirty="0"/>
              <a:t> </a:t>
            </a:r>
            <a:r>
              <a:rPr lang="en-US" sz="3200" b="1" dirty="0" err="1"/>
              <a:t>Jehová</a:t>
            </a:r>
            <a:r>
              <a:rPr lang="en-US" sz="3200" b="1" dirty="0"/>
              <a:t> Dios, mi Dios, </a:t>
            </a:r>
            <a:r>
              <a:rPr lang="en-US" sz="3200" b="1" dirty="0" err="1"/>
              <a:t>estará</a:t>
            </a:r>
            <a:r>
              <a:rPr lang="en-US" sz="3200" b="1" dirty="0"/>
              <a:t> </a:t>
            </a:r>
            <a:r>
              <a:rPr lang="en-US" sz="3200" b="1" dirty="0" err="1"/>
              <a:t>contigo</a:t>
            </a:r>
            <a:r>
              <a:rPr lang="en-US" sz="3200" b="1" dirty="0"/>
              <a:t>; </a:t>
            </a:r>
            <a:r>
              <a:rPr lang="en-US" sz="3200" b="1" dirty="0" err="1"/>
              <a:t>él</a:t>
            </a:r>
            <a:r>
              <a:rPr lang="en-US" sz="3200" b="1" dirty="0"/>
              <a:t> no </a:t>
            </a:r>
            <a:r>
              <a:rPr lang="en-US" sz="3200" b="1" dirty="0" err="1"/>
              <a:t>te</a:t>
            </a:r>
            <a:r>
              <a:rPr lang="en-US" sz="3200" b="1" dirty="0"/>
              <a:t> </a:t>
            </a:r>
            <a:r>
              <a:rPr lang="en-US" sz="3200" b="1" dirty="0" err="1"/>
              <a:t>dejará</a:t>
            </a:r>
            <a:r>
              <a:rPr lang="en-US" sz="3200" b="1" dirty="0"/>
              <a:t> </a:t>
            </a:r>
            <a:r>
              <a:rPr lang="en-US" sz="3200" b="1" dirty="0" err="1"/>
              <a:t>ni</a:t>
            </a:r>
            <a:r>
              <a:rPr lang="en-US" sz="3200" b="1" dirty="0"/>
              <a:t> </a:t>
            </a:r>
            <a:r>
              <a:rPr lang="en-US" sz="3200" b="1" dirty="0" err="1"/>
              <a:t>te</a:t>
            </a:r>
            <a:r>
              <a:rPr lang="en-US" sz="3200" b="1" dirty="0"/>
              <a:t> </a:t>
            </a:r>
            <a:r>
              <a:rPr lang="en-US" sz="3200" b="1" dirty="0" err="1"/>
              <a:t>desamparará</a:t>
            </a:r>
            <a:r>
              <a:rPr lang="en-US" sz="3200" b="1" dirty="0"/>
              <a:t>, HASTA QUE ACABES TODA LA OBRA PARA EL SERVICIO de la casa de </a:t>
            </a:r>
            <a:r>
              <a:rPr lang="en-US" sz="3200" b="1" dirty="0" err="1"/>
              <a:t>Jehová</a:t>
            </a:r>
            <a:r>
              <a:rPr lang="en-US" sz="3200" b="1" dirty="0"/>
              <a:t>”.</a:t>
            </a:r>
            <a:endParaRPr lang="es-ES_tradnl" sz="3200" b="1" dirty="0"/>
          </a:p>
          <a:p>
            <a:pPr marL="0" indent="0" algn="just">
              <a:buNone/>
            </a:pPr>
            <a:r>
              <a:rPr lang="en-US" sz="3200" dirty="0"/>
              <a:t> </a:t>
            </a:r>
            <a:r>
              <a:rPr lang="en-US" sz="3200" dirty="0" err="1" smtClean="0"/>
              <a:t>Es</a:t>
            </a:r>
            <a:r>
              <a:rPr lang="en-US" sz="3200" dirty="0" smtClean="0"/>
              <a:t> </a:t>
            </a:r>
            <a:r>
              <a:rPr lang="en-US" sz="3200" dirty="0" err="1"/>
              <a:t>decir</a:t>
            </a:r>
            <a:r>
              <a:rPr lang="en-US" sz="3200" dirty="0"/>
              <a:t>, </a:t>
            </a:r>
            <a:r>
              <a:rPr lang="en-US" sz="3200" dirty="0" err="1"/>
              <a:t>si</a:t>
            </a:r>
            <a:r>
              <a:rPr lang="en-US" sz="3200" dirty="0"/>
              <a:t> </a:t>
            </a:r>
            <a:r>
              <a:rPr lang="en-US" sz="3200" dirty="0" err="1"/>
              <a:t>eres</a:t>
            </a:r>
            <a:r>
              <a:rPr lang="en-US" sz="3200" dirty="0"/>
              <a:t> cantor o </a:t>
            </a:r>
            <a:r>
              <a:rPr lang="en-US" sz="3200" dirty="0" err="1"/>
              <a:t>músico</a:t>
            </a:r>
            <a:r>
              <a:rPr lang="en-US" sz="3200" dirty="0"/>
              <a:t>; </a:t>
            </a:r>
            <a:r>
              <a:rPr lang="en-US" sz="3200" dirty="0" err="1"/>
              <a:t>deberás</a:t>
            </a:r>
            <a:r>
              <a:rPr lang="en-US" sz="3200" dirty="0"/>
              <a:t> </a:t>
            </a:r>
            <a:r>
              <a:rPr lang="en-US" sz="3200" dirty="0" err="1"/>
              <a:t>estar</a:t>
            </a:r>
            <a:r>
              <a:rPr lang="en-US" sz="3200" dirty="0"/>
              <a:t> </a:t>
            </a:r>
            <a:r>
              <a:rPr lang="en-US" sz="3200" dirty="0" err="1"/>
              <a:t>también</a:t>
            </a:r>
            <a:r>
              <a:rPr lang="en-US" sz="3200" dirty="0"/>
              <a:t> en ese </a:t>
            </a:r>
            <a:r>
              <a:rPr lang="en-US" sz="3200" dirty="0" err="1"/>
              <a:t>servicio</a:t>
            </a:r>
            <a:r>
              <a:rPr lang="en-US" sz="3200" dirty="0"/>
              <a:t>.</a:t>
            </a:r>
            <a:r>
              <a:rPr lang="es-ES_tradnl" sz="3200" dirty="0"/>
              <a:t> </a:t>
            </a:r>
            <a:endParaRPr lang="es-MX" sz="3200" dirty="0"/>
          </a:p>
        </p:txBody>
      </p:sp>
    </p:spTree>
    <p:extLst>
      <p:ext uri="{BB962C8B-B14F-4D97-AF65-F5344CB8AC3E}">
        <p14:creationId xmlns:p14="http://schemas.microsoft.com/office/powerpoint/2010/main" val="12928237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arcador de contenido 6"/>
          <p:cNvSpPr>
            <a:spLocks noGrp="1"/>
          </p:cNvSpPr>
          <p:nvPr>
            <p:ph idx="1"/>
          </p:nvPr>
        </p:nvSpPr>
        <p:spPr>
          <a:xfrm>
            <a:off x="374073" y="1034055"/>
            <a:ext cx="8385463" cy="4957312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dirty="0"/>
              <a:t>No se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bien</a:t>
            </a:r>
            <a:r>
              <a:rPr lang="en-US" dirty="0"/>
              <a:t> que los </a:t>
            </a:r>
            <a:r>
              <a:rPr lang="en-US" dirty="0" err="1"/>
              <a:t>ministros</a:t>
            </a:r>
            <a:r>
              <a:rPr lang="en-US" dirty="0"/>
              <a:t> de </a:t>
            </a:r>
            <a:r>
              <a:rPr lang="en-US" dirty="0" err="1"/>
              <a:t>alabanza</a:t>
            </a:r>
            <a:r>
              <a:rPr lang="en-US" dirty="0"/>
              <a:t>, </a:t>
            </a:r>
            <a:r>
              <a:rPr lang="en-US" dirty="0" err="1"/>
              <a:t>sirvan</a:t>
            </a:r>
            <a:r>
              <a:rPr lang="en-US" dirty="0"/>
              <a:t> solo </a:t>
            </a:r>
            <a:r>
              <a:rPr lang="en-US" dirty="0" err="1"/>
              <a:t>cuando</a:t>
            </a:r>
            <a:r>
              <a:rPr lang="en-US" dirty="0"/>
              <a:t> les </a:t>
            </a:r>
            <a:r>
              <a:rPr lang="en-US" dirty="0" err="1"/>
              <a:t>toca</a:t>
            </a:r>
            <a:r>
              <a:rPr lang="en-US" dirty="0"/>
              <a:t> </a:t>
            </a:r>
            <a:r>
              <a:rPr lang="en-US" dirty="0" err="1"/>
              <a:t>participar</a:t>
            </a:r>
            <a:r>
              <a:rPr lang="en-US" dirty="0"/>
              <a:t>. </a:t>
            </a:r>
            <a:endParaRPr lang="en-US" dirty="0" smtClean="0"/>
          </a:p>
          <a:p>
            <a:pPr marL="0" indent="0" algn="just">
              <a:buNone/>
            </a:pPr>
            <a:r>
              <a:rPr lang="en-US" dirty="0" err="1" smtClean="0"/>
              <a:t>Cuando</a:t>
            </a:r>
            <a:r>
              <a:rPr lang="en-US" dirty="0" smtClean="0"/>
              <a:t> </a:t>
            </a:r>
            <a:r>
              <a:rPr lang="en-US" dirty="0" err="1"/>
              <a:t>toca</a:t>
            </a:r>
            <a:r>
              <a:rPr lang="en-US" dirty="0"/>
              <a:t> </a:t>
            </a:r>
            <a:r>
              <a:rPr lang="en-US" dirty="0" err="1"/>
              <a:t>ministrar</a:t>
            </a:r>
            <a:r>
              <a:rPr lang="en-US" dirty="0"/>
              <a:t>, hay que </a:t>
            </a:r>
            <a:r>
              <a:rPr lang="en-US" dirty="0" err="1"/>
              <a:t>llamarlos</a:t>
            </a:r>
            <a:r>
              <a:rPr lang="en-US" dirty="0"/>
              <a:t>; A </a:t>
            </a:r>
            <a:r>
              <a:rPr lang="en-US" dirty="0" err="1"/>
              <a:t>veces</a:t>
            </a:r>
            <a:r>
              <a:rPr lang="en-US" dirty="0"/>
              <a:t> no </a:t>
            </a:r>
            <a:r>
              <a:rPr lang="en-US" dirty="0" err="1"/>
              <a:t>saben</a:t>
            </a:r>
            <a:r>
              <a:rPr lang="en-US" dirty="0"/>
              <a:t> </a:t>
            </a:r>
            <a:r>
              <a:rPr lang="en-US" dirty="0" err="1"/>
              <a:t>qué</a:t>
            </a:r>
            <a:r>
              <a:rPr lang="en-US" dirty="0"/>
              <a:t> </a:t>
            </a:r>
            <a:r>
              <a:rPr lang="en-US" dirty="0" err="1"/>
              <a:t>cantar</a:t>
            </a:r>
            <a:r>
              <a:rPr lang="en-US" dirty="0"/>
              <a:t>, no </a:t>
            </a:r>
            <a:r>
              <a:rPr lang="en-US" dirty="0" err="1"/>
              <a:t>están</a:t>
            </a:r>
            <a:r>
              <a:rPr lang="en-US" dirty="0"/>
              <a:t> en la </a:t>
            </a:r>
            <a:r>
              <a:rPr lang="en-US" dirty="0" err="1"/>
              <a:t>misma</a:t>
            </a:r>
            <a:r>
              <a:rPr lang="en-US" dirty="0"/>
              <a:t> </a:t>
            </a:r>
            <a:r>
              <a:rPr lang="en-US" dirty="0" err="1"/>
              <a:t>visión</a:t>
            </a:r>
            <a:r>
              <a:rPr lang="en-US" dirty="0"/>
              <a:t>.</a:t>
            </a:r>
            <a:endParaRPr lang="es-ES_tradnl" dirty="0"/>
          </a:p>
          <a:p>
            <a:pPr marL="0" indent="0" algn="just">
              <a:buNone/>
            </a:pPr>
            <a:r>
              <a:rPr lang="en-US" dirty="0"/>
              <a:t> </a:t>
            </a:r>
            <a:endParaRPr lang="es-ES_tradnl" dirty="0"/>
          </a:p>
          <a:p>
            <a:pPr marL="0" indent="0" algn="just">
              <a:buNone/>
            </a:pPr>
            <a:r>
              <a:rPr lang="en-US" dirty="0"/>
              <a:t>En </a:t>
            </a:r>
            <a:r>
              <a:rPr lang="en-US" b="1" dirty="0" err="1"/>
              <a:t>Éxodo</a:t>
            </a:r>
            <a:r>
              <a:rPr lang="en-US" b="1" dirty="0"/>
              <a:t> 33:11, </a:t>
            </a:r>
            <a:r>
              <a:rPr lang="en-US" b="1" dirty="0" err="1"/>
              <a:t>vemos</a:t>
            </a:r>
            <a:r>
              <a:rPr lang="en-US" b="1" dirty="0"/>
              <a:t> </a:t>
            </a:r>
            <a:r>
              <a:rPr lang="en-US" b="1" dirty="0" err="1"/>
              <a:t>una</a:t>
            </a:r>
            <a:r>
              <a:rPr lang="en-US" b="1" dirty="0"/>
              <a:t> palabra </a:t>
            </a:r>
            <a:r>
              <a:rPr lang="en-US" b="1" dirty="0" err="1"/>
              <a:t>poderosa</a:t>
            </a:r>
            <a:r>
              <a:rPr lang="en-US" b="1" dirty="0"/>
              <a:t>; que </a:t>
            </a:r>
            <a:r>
              <a:rPr lang="en-US" b="1" dirty="0" err="1"/>
              <a:t>confirma</a:t>
            </a:r>
            <a:r>
              <a:rPr lang="en-US" b="1" dirty="0"/>
              <a:t> lo anterior: “Y </a:t>
            </a:r>
            <a:r>
              <a:rPr lang="en-US" b="1" dirty="0" err="1"/>
              <a:t>hablaba</a:t>
            </a:r>
            <a:r>
              <a:rPr lang="en-US" b="1" dirty="0"/>
              <a:t> </a:t>
            </a:r>
            <a:r>
              <a:rPr lang="en-US" b="1" dirty="0" err="1"/>
              <a:t>Jehová</a:t>
            </a:r>
            <a:r>
              <a:rPr lang="en-US" b="1" dirty="0"/>
              <a:t> a </a:t>
            </a:r>
            <a:r>
              <a:rPr lang="en-US" b="1" dirty="0" err="1"/>
              <a:t>Moisés</a:t>
            </a:r>
            <a:r>
              <a:rPr lang="en-US" b="1" dirty="0"/>
              <a:t> </a:t>
            </a:r>
            <a:r>
              <a:rPr lang="en-US" b="1" dirty="0" err="1"/>
              <a:t>cara</a:t>
            </a:r>
            <a:r>
              <a:rPr lang="en-US" b="1" dirty="0"/>
              <a:t> a </a:t>
            </a:r>
            <a:r>
              <a:rPr lang="en-US" b="1" dirty="0" err="1"/>
              <a:t>cara</a:t>
            </a:r>
            <a:r>
              <a:rPr lang="en-US" b="1" dirty="0"/>
              <a:t>, </a:t>
            </a:r>
            <a:r>
              <a:rPr lang="en-US" b="1" dirty="0" err="1"/>
              <a:t>como</a:t>
            </a:r>
            <a:r>
              <a:rPr lang="en-US" b="1" dirty="0"/>
              <a:t> </a:t>
            </a:r>
            <a:r>
              <a:rPr lang="en-US" b="1" dirty="0" err="1"/>
              <a:t>habla</a:t>
            </a:r>
            <a:r>
              <a:rPr lang="en-US" b="1" dirty="0"/>
              <a:t> </a:t>
            </a:r>
            <a:r>
              <a:rPr lang="en-US" b="1" dirty="0" err="1"/>
              <a:t>cualquiera</a:t>
            </a:r>
            <a:r>
              <a:rPr lang="en-US" b="1" dirty="0"/>
              <a:t> a </a:t>
            </a:r>
            <a:r>
              <a:rPr lang="en-US" b="1" dirty="0" err="1"/>
              <a:t>su</a:t>
            </a:r>
            <a:r>
              <a:rPr lang="en-US" b="1" dirty="0"/>
              <a:t> </a:t>
            </a:r>
            <a:r>
              <a:rPr lang="en-US" b="1" dirty="0" err="1"/>
              <a:t>compañero</a:t>
            </a:r>
            <a:r>
              <a:rPr lang="en-US" b="1" dirty="0"/>
              <a:t>. Y </a:t>
            </a:r>
            <a:r>
              <a:rPr lang="en-US" b="1" dirty="0" err="1"/>
              <a:t>él</a:t>
            </a:r>
            <a:r>
              <a:rPr lang="en-US" b="1" dirty="0"/>
              <a:t> </a:t>
            </a:r>
            <a:r>
              <a:rPr lang="en-US" b="1" dirty="0" err="1"/>
              <a:t>volvía</a:t>
            </a:r>
            <a:r>
              <a:rPr lang="en-US" b="1" dirty="0"/>
              <a:t> al cam- </a:t>
            </a:r>
            <a:r>
              <a:rPr lang="en-US" b="1" dirty="0" err="1"/>
              <a:t>pamento</a:t>
            </a:r>
            <a:r>
              <a:rPr lang="en-US" b="1" dirty="0"/>
              <a:t>; </a:t>
            </a:r>
            <a:r>
              <a:rPr lang="en-US" b="1" dirty="0" err="1"/>
              <a:t>pero</a:t>
            </a:r>
            <a:r>
              <a:rPr lang="en-US" b="1" dirty="0"/>
              <a:t> el </a:t>
            </a:r>
            <a:r>
              <a:rPr lang="en-US" b="1" dirty="0" err="1"/>
              <a:t>joven</a:t>
            </a:r>
            <a:r>
              <a:rPr lang="en-US" b="1" dirty="0"/>
              <a:t> </a:t>
            </a:r>
            <a:r>
              <a:rPr lang="en-US" b="1" dirty="0" err="1"/>
              <a:t>Josué</a:t>
            </a:r>
            <a:r>
              <a:rPr lang="en-US" b="1" dirty="0"/>
              <a:t> </a:t>
            </a:r>
            <a:r>
              <a:rPr lang="en-US" b="1" dirty="0" err="1"/>
              <a:t>hijo</a:t>
            </a:r>
            <a:r>
              <a:rPr lang="en-US" b="1" dirty="0"/>
              <a:t> de Nun, SU SERVIDOR, NUNCA SE APARTABA DE EN MEDIO DEL TABERNÁCULO…”</a:t>
            </a:r>
            <a:endParaRPr lang="es-ES_tradnl" b="1" dirty="0"/>
          </a:p>
          <a:p>
            <a:pPr marL="0" indent="0">
              <a:buNone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19470003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374073" y="987136"/>
            <a:ext cx="8385463" cy="703553"/>
          </a:xfrm>
        </p:spPr>
        <p:txBody>
          <a:bodyPr>
            <a:normAutofit fontScale="90000"/>
          </a:bodyPr>
          <a:lstStyle/>
          <a:p>
            <a:pPr lvl="0"/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III. FUNCIONES </a:t>
            </a:r>
            <a:r>
              <a:rPr lang="en-US" b="1" dirty="0"/>
              <a:t>DE LOS SERVIDORES</a:t>
            </a:r>
            <a:r>
              <a:rPr lang="es-ES_tradnl" dirty="0"/>
              <a:t/>
            </a:r>
            <a:br>
              <a:rPr lang="es-ES_tradnl" dirty="0"/>
            </a:br>
            <a:endParaRPr lang="es-MX" b="1" dirty="0">
              <a:latin typeface="+mn-lt"/>
            </a:endParaRPr>
          </a:p>
        </p:txBody>
      </p:sp>
      <p:sp>
        <p:nvSpPr>
          <p:cNvPr id="7" name="Marcador de contenido 6"/>
          <p:cNvSpPr>
            <a:spLocks noGrp="1"/>
          </p:cNvSpPr>
          <p:nvPr>
            <p:ph idx="1"/>
          </p:nvPr>
        </p:nvSpPr>
        <p:spPr>
          <a:xfrm>
            <a:off x="374073" y="1825625"/>
            <a:ext cx="8385463" cy="4351338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en-US" dirty="0" err="1"/>
              <a:t>Usted</a:t>
            </a:r>
            <a:r>
              <a:rPr lang="en-US" dirty="0"/>
              <a:t> que </a:t>
            </a:r>
            <a:r>
              <a:rPr lang="en-US" dirty="0" err="1"/>
              <a:t>va</a:t>
            </a:r>
            <a:r>
              <a:rPr lang="en-US" dirty="0"/>
              <a:t> al </a:t>
            </a:r>
            <a:r>
              <a:rPr lang="en-US" dirty="0" err="1"/>
              <a:t>retiro</a:t>
            </a:r>
            <a:r>
              <a:rPr lang="en-US" dirty="0"/>
              <a:t> a </a:t>
            </a:r>
            <a:r>
              <a:rPr lang="en-US" dirty="0" err="1"/>
              <a:t>servir</a:t>
            </a:r>
            <a:r>
              <a:rPr lang="en-US" dirty="0"/>
              <a:t>, </a:t>
            </a:r>
            <a:r>
              <a:rPr lang="en-US" dirty="0" err="1"/>
              <a:t>debe</a:t>
            </a:r>
            <a:r>
              <a:rPr lang="en-US" dirty="0"/>
              <a:t> </a:t>
            </a:r>
            <a:r>
              <a:rPr lang="en-US" dirty="0" err="1"/>
              <a:t>estar</a:t>
            </a:r>
            <a:r>
              <a:rPr lang="en-US" dirty="0"/>
              <a:t> </a:t>
            </a:r>
            <a:r>
              <a:rPr lang="en-US" dirty="0" err="1"/>
              <a:t>consciente</a:t>
            </a:r>
            <a:r>
              <a:rPr lang="en-US" dirty="0"/>
              <a:t> de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participación</a:t>
            </a:r>
            <a:r>
              <a:rPr lang="en-US" dirty="0"/>
              <a:t>.</a:t>
            </a:r>
            <a:endParaRPr lang="es-ES_tradnl" dirty="0"/>
          </a:p>
          <a:p>
            <a:pPr marL="0" indent="0" algn="just">
              <a:buNone/>
            </a:pPr>
            <a:r>
              <a:rPr lang="en-US" dirty="0"/>
              <a:t> </a:t>
            </a:r>
            <a:r>
              <a:rPr lang="en-US" dirty="0" smtClean="0"/>
              <a:t>A.  DIRECTOR</a:t>
            </a:r>
            <a:r>
              <a:rPr lang="en-US" dirty="0"/>
              <a:t>: Si </a:t>
            </a:r>
            <a:r>
              <a:rPr lang="en-US" dirty="0" err="1"/>
              <a:t>eres</a:t>
            </a:r>
            <a:r>
              <a:rPr lang="en-US" dirty="0"/>
              <a:t> el director, </a:t>
            </a:r>
            <a:r>
              <a:rPr lang="en-US" dirty="0" err="1"/>
              <a:t>tendrás</a:t>
            </a:r>
            <a:r>
              <a:rPr lang="en-US" dirty="0"/>
              <a:t> que </a:t>
            </a:r>
            <a:r>
              <a:rPr lang="en-US" dirty="0" err="1"/>
              <a:t>preparar</a:t>
            </a:r>
            <a:r>
              <a:rPr lang="en-US" dirty="0"/>
              <a:t> </a:t>
            </a:r>
            <a:r>
              <a:rPr lang="en-US" dirty="0" err="1"/>
              <a:t>todos</a:t>
            </a:r>
            <a:r>
              <a:rPr lang="en-US" dirty="0"/>
              <a:t> </a:t>
            </a:r>
            <a:r>
              <a:rPr lang="en-US" dirty="0" err="1"/>
              <a:t>los</a:t>
            </a:r>
            <a:r>
              <a:rPr lang="en-US" dirty="0"/>
              <a:t> </a:t>
            </a:r>
            <a:r>
              <a:rPr lang="en-US" dirty="0" err="1"/>
              <a:t>temas</a:t>
            </a:r>
            <a:r>
              <a:rPr lang="en-US" dirty="0"/>
              <a:t>; o </a:t>
            </a:r>
            <a:r>
              <a:rPr lang="en-US" dirty="0" err="1"/>
              <a:t>asegurarte</a:t>
            </a:r>
            <a:r>
              <a:rPr lang="en-US" dirty="0"/>
              <a:t> que </a:t>
            </a:r>
            <a:r>
              <a:rPr lang="en-US" dirty="0" err="1"/>
              <a:t>los</a:t>
            </a:r>
            <a:r>
              <a:rPr lang="en-US" dirty="0"/>
              <a:t> </a:t>
            </a:r>
            <a:r>
              <a:rPr lang="en-US" dirty="0" err="1"/>
              <a:t>conferencistas</a:t>
            </a:r>
            <a:r>
              <a:rPr lang="en-US" dirty="0"/>
              <a:t> lo </a:t>
            </a:r>
            <a:r>
              <a:rPr lang="en-US" dirty="0" err="1"/>
              <a:t>hayan</a:t>
            </a:r>
            <a:r>
              <a:rPr lang="en-US" dirty="0"/>
              <a:t> </a:t>
            </a:r>
            <a:r>
              <a:rPr lang="en-US" dirty="0" err="1"/>
              <a:t>hecho</a:t>
            </a:r>
            <a:r>
              <a:rPr lang="en-US" dirty="0"/>
              <a:t>. Junto con el </a:t>
            </a:r>
            <a:r>
              <a:rPr lang="en-US" dirty="0" err="1"/>
              <a:t>coordinador</a:t>
            </a:r>
            <a:r>
              <a:rPr lang="en-US" dirty="0"/>
              <a:t>, </a:t>
            </a:r>
            <a:r>
              <a:rPr lang="en-US" dirty="0" err="1"/>
              <a:t>ver</a:t>
            </a:r>
            <a:r>
              <a:rPr lang="en-US" dirty="0"/>
              <a:t> </a:t>
            </a:r>
            <a:r>
              <a:rPr lang="en-US" dirty="0" err="1"/>
              <a:t>todos</a:t>
            </a:r>
            <a:r>
              <a:rPr lang="en-US" dirty="0"/>
              <a:t> </a:t>
            </a:r>
            <a:r>
              <a:rPr lang="en-US" dirty="0" err="1"/>
              <a:t>los</a:t>
            </a:r>
            <a:r>
              <a:rPr lang="en-US" dirty="0"/>
              <a:t> </a:t>
            </a:r>
            <a:r>
              <a:rPr lang="en-US" dirty="0" err="1"/>
              <a:t>detalles</a:t>
            </a:r>
            <a:r>
              <a:rPr lang="en-US" dirty="0"/>
              <a:t>; no </a:t>
            </a:r>
            <a:r>
              <a:rPr lang="en-US" dirty="0" err="1"/>
              <a:t>deberán</a:t>
            </a:r>
            <a:r>
              <a:rPr lang="en-US" dirty="0"/>
              <a:t> </a:t>
            </a:r>
            <a:r>
              <a:rPr lang="en-US" dirty="0" err="1"/>
              <a:t>improvisar</a:t>
            </a:r>
            <a:r>
              <a:rPr lang="en-US" dirty="0"/>
              <a:t> nada.</a:t>
            </a:r>
            <a:endParaRPr lang="es-ES_tradnl" dirty="0"/>
          </a:p>
          <a:p>
            <a:pPr marL="0" lvl="0" indent="0" algn="just">
              <a:buNone/>
            </a:pPr>
            <a:r>
              <a:rPr lang="en-US" dirty="0" smtClean="0"/>
              <a:t>B.  COORDINADOR</a:t>
            </a:r>
            <a:r>
              <a:rPr lang="en-US" dirty="0"/>
              <a:t>: </a:t>
            </a:r>
            <a:r>
              <a:rPr lang="en-US" dirty="0" err="1"/>
              <a:t>Desde</a:t>
            </a:r>
            <a:r>
              <a:rPr lang="en-US" dirty="0"/>
              <a:t> antes del </a:t>
            </a:r>
            <a:r>
              <a:rPr lang="en-US" dirty="0" err="1"/>
              <a:t>retiro</a:t>
            </a:r>
            <a:r>
              <a:rPr lang="en-US" dirty="0"/>
              <a:t>, </a:t>
            </a:r>
            <a:r>
              <a:rPr lang="en-US" dirty="0" err="1"/>
              <a:t>debe</a:t>
            </a:r>
            <a:r>
              <a:rPr lang="en-US" dirty="0"/>
              <a:t> </a:t>
            </a:r>
            <a:r>
              <a:rPr lang="en-US" dirty="0" err="1"/>
              <a:t>asegurarse</a:t>
            </a:r>
            <a:r>
              <a:rPr lang="en-US" dirty="0"/>
              <a:t> de </a:t>
            </a:r>
            <a:r>
              <a:rPr lang="en-US" dirty="0" err="1"/>
              <a:t>los</a:t>
            </a:r>
            <a:r>
              <a:rPr lang="en-US" dirty="0"/>
              <a:t> </a:t>
            </a:r>
            <a:r>
              <a:rPr lang="en-US" dirty="0" err="1"/>
              <a:t>participantes</a:t>
            </a:r>
            <a:r>
              <a:rPr lang="en-US" dirty="0"/>
              <a:t>, </a:t>
            </a:r>
            <a:r>
              <a:rPr lang="en-US" dirty="0" err="1"/>
              <a:t>orar</a:t>
            </a:r>
            <a:r>
              <a:rPr lang="en-US" dirty="0"/>
              <a:t> </a:t>
            </a:r>
            <a:r>
              <a:rPr lang="en-US" dirty="0" err="1"/>
              <a:t>por</a:t>
            </a:r>
            <a:r>
              <a:rPr lang="en-US" dirty="0"/>
              <a:t> </a:t>
            </a:r>
            <a:r>
              <a:rPr lang="en-US" dirty="0" err="1"/>
              <a:t>ellos</a:t>
            </a:r>
            <a:r>
              <a:rPr lang="en-US" dirty="0"/>
              <a:t>. </a:t>
            </a:r>
            <a:r>
              <a:rPr lang="en-US" dirty="0" err="1"/>
              <a:t>Confirmar</a:t>
            </a:r>
            <a:r>
              <a:rPr lang="en-US" dirty="0"/>
              <a:t> </a:t>
            </a:r>
            <a:r>
              <a:rPr lang="en-US" dirty="0" err="1"/>
              <a:t>asistencia</a:t>
            </a:r>
            <a:r>
              <a:rPr lang="en-US" dirty="0"/>
              <a:t>, </a:t>
            </a:r>
            <a:r>
              <a:rPr lang="en-US" dirty="0" err="1"/>
              <a:t>puntualidad</a:t>
            </a:r>
            <a:r>
              <a:rPr lang="en-US" dirty="0"/>
              <a:t>.</a:t>
            </a:r>
            <a:endParaRPr lang="es-ES_tradnl" dirty="0"/>
          </a:p>
          <a:p>
            <a:pPr marL="0" lvl="0" indent="0" algn="just">
              <a:buNone/>
            </a:pPr>
            <a:r>
              <a:rPr lang="en-US" dirty="0" smtClean="0"/>
              <a:t>C.  CONFERENCISTAS</a:t>
            </a:r>
            <a:r>
              <a:rPr lang="en-US" dirty="0"/>
              <a:t>: Si </a:t>
            </a:r>
            <a:r>
              <a:rPr lang="en-US" dirty="0" err="1"/>
              <a:t>eres</a:t>
            </a:r>
            <a:r>
              <a:rPr lang="en-US" dirty="0"/>
              <a:t> </a:t>
            </a:r>
            <a:r>
              <a:rPr lang="en-US" dirty="0" err="1"/>
              <a:t>conferencista</a:t>
            </a:r>
            <a:r>
              <a:rPr lang="en-US" dirty="0"/>
              <a:t>, hay que </a:t>
            </a:r>
            <a:r>
              <a:rPr lang="en-US" dirty="0" err="1"/>
              <a:t>preparar</a:t>
            </a:r>
            <a:r>
              <a:rPr lang="en-US" dirty="0"/>
              <a:t> con </a:t>
            </a:r>
            <a:r>
              <a:rPr lang="en-US" dirty="0" err="1"/>
              <a:t>antelación</a:t>
            </a:r>
            <a:r>
              <a:rPr lang="en-US" dirty="0"/>
              <a:t> </a:t>
            </a:r>
            <a:r>
              <a:rPr lang="en-US" dirty="0" err="1"/>
              <a:t>los</a:t>
            </a:r>
            <a:r>
              <a:rPr lang="en-US" dirty="0"/>
              <a:t> </a:t>
            </a:r>
            <a:r>
              <a:rPr lang="en-US" dirty="0" err="1"/>
              <a:t>temas</a:t>
            </a:r>
            <a:r>
              <a:rPr lang="en-US" dirty="0"/>
              <a:t>, y </a:t>
            </a:r>
            <a:r>
              <a:rPr lang="en-US" dirty="0" err="1"/>
              <a:t>si</a:t>
            </a:r>
            <a:r>
              <a:rPr lang="en-US" dirty="0"/>
              <a:t> </a:t>
            </a:r>
            <a:r>
              <a:rPr lang="en-US" dirty="0" err="1"/>
              <a:t>ya</a:t>
            </a:r>
            <a:r>
              <a:rPr lang="en-US" dirty="0"/>
              <a:t> </a:t>
            </a:r>
            <a:r>
              <a:rPr lang="en-US" dirty="0" err="1"/>
              <a:t>están</a:t>
            </a:r>
            <a:r>
              <a:rPr lang="en-US" dirty="0"/>
              <a:t> </a:t>
            </a:r>
            <a:r>
              <a:rPr lang="en-US" dirty="0" err="1"/>
              <a:t>preparados</a:t>
            </a:r>
            <a:r>
              <a:rPr lang="en-US" dirty="0"/>
              <a:t>; hay que leer y leer, hasta que </a:t>
            </a:r>
            <a:r>
              <a:rPr lang="en-US" dirty="0" err="1"/>
              <a:t>tengamos</a:t>
            </a:r>
            <a:r>
              <a:rPr lang="en-US" dirty="0"/>
              <a:t> </a:t>
            </a:r>
            <a:r>
              <a:rPr lang="en-US" dirty="0" err="1"/>
              <a:t>una</a:t>
            </a:r>
            <a:r>
              <a:rPr lang="en-US" dirty="0"/>
              <a:t> </a:t>
            </a:r>
            <a:r>
              <a:rPr lang="en-US" dirty="0" err="1"/>
              <a:t>visión</a:t>
            </a:r>
            <a:r>
              <a:rPr lang="en-US" dirty="0"/>
              <a:t> </a:t>
            </a:r>
            <a:r>
              <a:rPr lang="en-US" dirty="0" err="1"/>
              <a:t>clara</a:t>
            </a:r>
            <a:r>
              <a:rPr lang="en-US" dirty="0"/>
              <a:t>. No </a:t>
            </a:r>
            <a:r>
              <a:rPr lang="en-US" dirty="0" err="1"/>
              <a:t>llegues</a:t>
            </a:r>
            <a:r>
              <a:rPr lang="en-US" dirty="0"/>
              <a:t> a </a:t>
            </a:r>
            <a:r>
              <a:rPr lang="en-US" dirty="0" err="1"/>
              <a:t>última</a:t>
            </a:r>
            <a:r>
              <a:rPr lang="en-US" dirty="0"/>
              <a:t> hora, </a:t>
            </a:r>
            <a:r>
              <a:rPr lang="en-US" dirty="0" err="1"/>
              <a:t>haciendo</a:t>
            </a:r>
            <a:r>
              <a:rPr lang="en-US" dirty="0"/>
              <a:t> </a:t>
            </a:r>
            <a:r>
              <a:rPr lang="en-US" dirty="0" err="1"/>
              <a:t>notas</a:t>
            </a:r>
            <a:r>
              <a:rPr lang="en-US" dirty="0"/>
              <a:t>; </a:t>
            </a:r>
            <a:r>
              <a:rPr lang="en-US" dirty="0" err="1"/>
              <a:t>éstas</a:t>
            </a:r>
            <a:r>
              <a:rPr lang="en-US" dirty="0"/>
              <a:t> se </a:t>
            </a:r>
            <a:r>
              <a:rPr lang="en-US" dirty="0" err="1"/>
              <a:t>hacen</a:t>
            </a:r>
            <a:r>
              <a:rPr lang="en-US" dirty="0"/>
              <a:t> en casa.</a:t>
            </a:r>
            <a:endParaRPr lang="es-ES_tradnl" dirty="0"/>
          </a:p>
          <a:p>
            <a:pPr marL="0" indent="0">
              <a:buNone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37769837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arcador de contenido 6"/>
          <p:cNvSpPr>
            <a:spLocks noGrp="1"/>
          </p:cNvSpPr>
          <p:nvPr>
            <p:ph idx="1"/>
          </p:nvPr>
        </p:nvSpPr>
        <p:spPr>
          <a:xfrm>
            <a:off x="374073" y="996287"/>
            <a:ext cx="8385463" cy="5180676"/>
          </a:xfrm>
        </p:spPr>
        <p:txBody>
          <a:bodyPr>
            <a:normAutofit/>
          </a:bodyPr>
          <a:lstStyle/>
          <a:p>
            <a:pPr marL="0" lvl="0" indent="0" algn="just">
              <a:buNone/>
            </a:pPr>
            <a:r>
              <a:rPr lang="en-US" sz="3100" dirty="0"/>
              <a:t>D</a:t>
            </a:r>
            <a:r>
              <a:rPr lang="en-US" sz="3100" dirty="0" smtClean="0"/>
              <a:t>.  MINISTRADORES</a:t>
            </a:r>
            <a:r>
              <a:rPr lang="en-US" sz="3100" dirty="0"/>
              <a:t>: Si es </a:t>
            </a:r>
            <a:r>
              <a:rPr lang="en-US" sz="3100" dirty="0" err="1"/>
              <a:t>ministrador</a:t>
            </a:r>
            <a:r>
              <a:rPr lang="en-US" sz="3100" dirty="0"/>
              <a:t>, ore y </a:t>
            </a:r>
            <a:r>
              <a:rPr lang="en-US" sz="3100" dirty="0" err="1"/>
              <a:t>ayune</a:t>
            </a:r>
            <a:r>
              <a:rPr lang="en-US" sz="3100" dirty="0"/>
              <a:t>; </a:t>
            </a:r>
            <a:r>
              <a:rPr lang="en-US" sz="3100" dirty="0" err="1"/>
              <a:t>prepárese</a:t>
            </a:r>
            <a:r>
              <a:rPr lang="en-US" sz="3100" dirty="0"/>
              <a:t> </a:t>
            </a:r>
            <a:r>
              <a:rPr lang="en-US" sz="3100" dirty="0" err="1"/>
              <a:t>tocante</a:t>
            </a:r>
            <a:r>
              <a:rPr lang="en-US" sz="3100" dirty="0"/>
              <a:t> a los </a:t>
            </a:r>
            <a:r>
              <a:rPr lang="en-US" sz="3100" dirty="0" err="1"/>
              <a:t>temas</a:t>
            </a:r>
            <a:r>
              <a:rPr lang="en-US" sz="3100" dirty="0"/>
              <a:t> a </a:t>
            </a:r>
            <a:r>
              <a:rPr lang="en-US" sz="3100" dirty="0" err="1" smtClean="0"/>
              <a:t>tratar</a:t>
            </a:r>
            <a:r>
              <a:rPr lang="en-US" sz="3100" dirty="0"/>
              <a:t>, </a:t>
            </a:r>
            <a:r>
              <a:rPr lang="en-US" sz="3100" dirty="0" err="1"/>
              <a:t>pida</a:t>
            </a:r>
            <a:r>
              <a:rPr lang="en-US" sz="3100" dirty="0"/>
              <a:t> </a:t>
            </a:r>
            <a:r>
              <a:rPr lang="en-US" sz="3100" dirty="0" err="1"/>
              <a:t>dirección</a:t>
            </a:r>
            <a:r>
              <a:rPr lang="en-US" sz="3100" dirty="0"/>
              <a:t> al </a:t>
            </a:r>
            <a:r>
              <a:rPr lang="en-US" sz="3100" dirty="0" err="1"/>
              <a:t>Señor</a:t>
            </a:r>
            <a:r>
              <a:rPr lang="en-US" sz="3100" dirty="0"/>
              <a:t> para </a:t>
            </a:r>
            <a:r>
              <a:rPr lang="en-US" sz="3100" dirty="0" err="1"/>
              <a:t>ministrar</a:t>
            </a:r>
            <a:r>
              <a:rPr lang="en-US" sz="3100" dirty="0"/>
              <a:t> de </a:t>
            </a:r>
            <a:r>
              <a:rPr lang="en-US" sz="3100" dirty="0" err="1"/>
              <a:t>una</a:t>
            </a:r>
            <a:r>
              <a:rPr lang="en-US" sz="3100" dirty="0"/>
              <a:t> </a:t>
            </a:r>
            <a:r>
              <a:rPr lang="en-US" sz="3100" dirty="0" err="1"/>
              <a:t>manera</a:t>
            </a:r>
            <a:r>
              <a:rPr lang="en-US" sz="3100" dirty="0"/>
              <a:t> </a:t>
            </a:r>
            <a:r>
              <a:rPr lang="en-US" sz="3100" dirty="0" err="1"/>
              <a:t>poderosa</a:t>
            </a:r>
            <a:r>
              <a:rPr lang="en-US" sz="3100" dirty="0"/>
              <a:t>.</a:t>
            </a:r>
            <a:endParaRPr lang="es-ES_tradnl" sz="3100" dirty="0"/>
          </a:p>
          <a:p>
            <a:pPr marL="0" lvl="0" indent="0" algn="just">
              <a:buNone/>
            </a:pPr>
            <a:r>
              <a:rPr lang="en-US" sz="3100" dirty="0"/>
              <a:t>F</a:t>
            </a:r>
            <a:r>
              <a:rPr lang="en-US" sz="3100" dirty="0" smtClean="0"/>
              <a:t>.  PUBLICIDAD</a:t>
            </a:r>
            <a:r>
              <a:rPr lang="en-US" sz="3100" dirty="0"/>
              <a:t>: En </a:t>
            </a:r>
            <a:r>
              <a:rPr lang="en-US" sz="3100" dirty="0" err="1"/>
              <a:t>cuanto</a:t>
            </a:r>
            <a:r>
              <a:rPr lang="en-US" sz="3100" dirty="0"/>
              <a:t> se </a:t>
            </a:r>
            <a:r>
              <a:rPr lang="en-US" sz="3100" dirty="0" err="1"/>
              <a:t>sepa</a:t>
            </a:r>
            <a:r>
              <a:rPr lang="en-US" sz="3100" dirty="0"/>
              <a:t> la </a:t>
            </a:r>
            <a:r>
              <a:rPr lang="en-US" sz="3100" dirty="0" err="1"/>
              <a:t>fecha</a:t>
            </a:r>
            <a:r>
              <a:rPr lang="en-US" sz="3100" dirty="0"/>
              <a:t> del </a:t>
            </a:r>
            <a:r>
              <a:rPr lang="en-US" sz="3100" dirty="0" err="1"/>
              <a:t>evento</a:t>
            </a:r>
            <a:r>
              <a:rPr lang="en-US" sz="3100" dirty="0"/>
              <a:t>, </a:t>
            </a:r>
            <a:r>
              <a:rPr lang="en-US" sz="3100" dirty="0" err="1"/>
              <a:t>empezar</a:t>
            </a:r>
            <a:r>
              <a:rPr lang="en-US" sz="3100" dirty="0"/>
              <a:t> a </a:t>
            </a:r>
            <a:r>
              <a:rPr lang="en-US" sz="3100" dirty="0" err="1"/>
              <a:t>diseñar</a:t>
            </a:r>
            <a:r>
              <a:rPr lang="en-US" sz="3100" dirty="0"/>
              <a:t> no solo la </a:t>
            </a:r>
            <a:r>
              <a:rPr lang="en-US" sz="3100" dirty="0" err="1" smtClean="0"/>
              <a:t>publicidad</a:t>
            </a:r>
            <a:r>
              <a:rPr lang="en-US" sz="3100" dirty="0"/>
              <a:t>; </a:t>
            </a:r>
            <a:r>
              <a:rPr lang="en-US" sz="3100" dirty="0" err="1"/>
              <a:t>sino</a:t>
            </a:r>
            <a:r>
              <a:rPr lang="en-US" sz="3100" dirty="0"/>
              <a:t> </a:t>
            </a:r>
            <a:r>
              <a:rPr lang="en-US" sz="3100" dirty="0" err="1"/>
              <a:t>todos</a:t>
            </a:r>
            <a:r>
              <a:rPr lang="en-US" sz="3100" dirty="0"/>
              <a:t> los </a:t>
            </a:r>
            <a:r>
              <a:rPr lang="en-US" sz="3100" dirty="0" err="1"/>
              <a:t>formatos</a:t>
            </a:r>
            <a:r>
              <a:rPr lang="en-US" sz="3100" dirty="0"/>
              <a:t> </a:t>
            </a:r>
            <a:r>
              <a:rPr lang="en-US" sz="3100" dirty="0" err="1"/>
              <a:t>requeridos</a:t>
            </a:r>
            <a:r>
              <a:rPr lang="en-US" sz="3100" dirty="0"/>
              <a:t>.</a:t>
            </a:r>
            <a:endParaRPr lang="es-ES_tradnl" sz="3100" dirty="0"/>
          </a:p>
          <a:p>
            <a:pPr marL="514350" lvl="0" indent="-514350" algn="just">
              <a:buAutoNum type="alphaUcPeriod" startAt="7"/>
            </a:pPr>
            <a:r>
              <a:rPr lang="en-US" sz="3100" dirty="0" smtClean="0"/>
              <a:t>LOGÍSTICA</a:t>
            </a:r>
            <a:r>
              <a:rPr lang="en-US" sz="3100" dirty="0"/>
              <a:t>: Durante el </a:t>
            </a:r>
            <a:r>
              <a:rPr lang="en-US" sz="3100" dirty="0" err="1"/>
              <a:t>evento</a:t>
            </a:r>
            <a:r>
              <a:rPr lang="en-US" sz="3100" dirty="0"/>
              <a:t>, </a:t>
            </a:r>
            <a:r>
              <a:rPr lang="en-US" sz="3100" dirty="0" err="1"/>
              <a:t>deberá</a:t>
            </a:r>
            <a:r>
              <a:rPr lang="en-US" sz="3100" dirty="0"/>
              <a:t> velar </a:t>
            </a:r>
            <a:r>
              <a:rPr lang="en-US" sz="3100" dirty="0" err="1"/>
              <a:t>por</a:t>
            </a:r>
            <a:r>
              <a:rPr lang="en-US" sz="3100" dirty="0"/>
              <a:t> el </a:t>
            </a:r>
            <a:r>
              <a:rPr lang="en-US" sz="3100" dirty="0" err="1"/>
              <a:t>buen</a:t>
            </a:r>
            <a:r>
              <a:rPr lang="en-US" sz="3100" dirty="0"/>
              <a:t> </a:t>
            </a:r>
            <a:r>
              <a:rPr lang="en-US" sz="3100" dirty="0" err="1"/>
              <a:t>funcionamiento</a:t>
            </a:r>
            <a:r>
              <a:rPr lang="en-US" sz="3100" dirty="0"/>
              <a:t>. </a:t>
            </a:r>
            <a:endParaRPr lang="en-US" sz="3100" dirty="0" smtClean="0"/>
          </a:p>
          <a:p>
            <a:pPr marL="0" lvl="0" indent="0" algn="just">
              <a:buNone/>
            </a:pPr>
            <a:r>
              <a:rPr lang="en-US" sz="3100" dirty="0" err="1" smtClean="0"/>
              <a:t>Detalles</a:t>
            </a:r>
            <a:r>
              <a:rPr lang="en-US" sz="3100" dirty="0" smtClean="0"/>
              <a:t> </a:t>
            </a:r>
            <a:r>
              <a:rPr lang="en-US" sz="3100" dirty="0"/>
              <a:t>de </a:t>
            </a:r>
            <a:r>
              <a:rPr lang="en-US" sz="3100" dirty="0" err="1"/>
              <a:t>inscripciones</a:t>
            </a:r>
            <a:r>
              <a:rPr lang="en-US" sz="3100" dirty="0"/>
              <a:t>, </a:t>
            </a:r>
            <a:r>
              <a:rPr lang="en-US" sz="3100" dirty="0" err="1"/>
              <a:t>ministradores</a:t>
            </a:r>
            <a:r>
              <a:rPr lang="en-US" sz="3100" dirty="0"/>
              <a:t> y </a:t>
            </a:r>
            <a:r>
              <a:rPr lang="en-US" sz="3100" dirty="0" err="1"/>
              <a:t>servidores</a:t>
            </a:r>
            <a:r>
              <a:rPr lang="en-US" sz="3100" dirty="0"/>
              <a:t> en general.</a:t>
            </a:r>
            <a:endParaRPr lang="es-ES_tradnl" sz="3100" dirty="0"/>
          </a:p>
          <a:p>
            <a:pPr marL="0" indent="0">
              <a:buNone/>
            </a:pPr>
            <a:endParaRPr lang="es-MX" sz="3100" dirty="0"/>
          </a:p>
        </p:txBody>
      </p:sp>
    </p:spTree>
    <p:extLst>
      <p:ext uri="{BB962C8B-B14F-4D97-AF65-F5344CB8AC3E}">
        <p14:creationId xmlns:p14="http://schemas.microsoft.com/office/powerpoint/2010/main" val="339796210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arcador de contenido 6"/>
          <p:cNvSpPr>
            <a:spLocks noGrp="1"/>
          </p:cNvSpPr>
          <p:nvPr>
            <p:ph idx="1"/>
          </p:nvPr>
        </p:nvSpPr>
        <p:spPr>
          <a:xfrm>
            <a:off x="374073" y="996287"/>
            <a:ext cx="8385463" cy="5180676"/>
          </a:xfrm>
        </p:spPr>
        <p:txBody>
          <a:bodyPr>
            <a:normAutofit fontScale="92500"/>
          </a:bodyPr>
          <a:lstStyle/>
          <a:p>
            <a:pPr marL="0" indent="0" algn="just">
              <a:buNone/>
            </a:pPr>
            <a:r>
              <a:rPr lang="en-US" dirty="0" smtClean="0"/>
              <a:t> H.  ORACIÓN </a:t>
            </a:r>
            <a:r>
              <a:rPr lang="en-US" dirty="0"/>
              <a:t>E INTERSECIÓN: </a:t>
            </a:r>
            <a:endParaRPr lang="en-US" dirty="0" smtClean="0"/>
          </a:p>
          <a:p>
            <a:pPr marL="0" indent="0" algn="just">
              <a:buNone/>
            </a:pPr>
            <a:r>
              <a:rPr lang="en-US" dirty="0" err="1" smtClean="0"/>
              <a:t>Deberán</a:t>
            </a:r>
            <a:r>
              <a:rPr lang="en-US" dirty="0" smtClean="0"/>
              <a:t> </a:t>
            </a:r>
            <a:r>
              <a:rPr lang="en-US" dirty="0"/>
              <a:t>velar, </a:t>
            </a:r>
            <a:r>
              <a:rPr lang="en-US" dirty="0" err="1"/>
              <a:t>por</a:t>
            </a:r>
            <a:r>
              <a:rPr lang="en-US" dirty="0"/>
              <a:t>: </a:t>
            </a:r>
            <a:r>
              <a:rPr lang="en-US" dirty="0" err="1"/>
              <a:t>Por</a:t>
            </a:r>
            <a:r>
              <a:rPr lang="en-US" dirty="0"/>
              <a:t> </a:t>
            </a:r>
            <a:r>
              <a:rPr lang="en-US" dirty="0" smtClean="0"/>
              <a:t>el </a:t>
            </a:r>
            <a:r>
              <a:rPr lang="en-US" dirty="0" err="1" smtClean="0"/>
              <a:t>evento</a:t>
            </a:r>
            <a:r>
              <a:rPr lang="en-US" dirty="0" smtClean="0"/>
              <a:t> </a:t>
            </a:r>
            <a:r>
              <a:rPr lang="en-US" dirty="0"/>
              <a:t>en general, </a:t>
            </a:r>
            <a:r>
              <a:rPr lang="en-US" dirty="0" err="1"/>
              <a:t>por</a:t>
            </a:r>
            <a:r>
              <a:rPr lang="en-US" dirty="0"/>
              <a:t> </a:t>
            </a:r>
            <a:r>
              <a:rPr lang="en-US" dirty="0" err="1"/>
              <a:t>todo</a:t>
            </a:r>
            <a:r>
              <a:rPr lang="en-US" dirty="0"/>
              <a:t> el </a:t>
            </a:r>
            <a:r>
              <a:rPr lang="en-US" dirty="0" err="1"/>
              <a:t>equipo</a:t>
            </a:r>
            <a:r>
              <a:rPr lang="en-US" dirty="0"/>
              <a:t>; </a:t>
            </a:r>
            <a:r>
              <a:rPr lang="en-US" dirty="0" err="1"/>
              <a:t>pero</a:t>
            </a:r>
            <a:r>
              <a:rPr lang="en-US" dirty="0"/>
              <a:t> en especial, </a:t>
            </a:r>
            <a:r>
              <a:rPr lang="en-US" dirty="0" err="1"/>
              <a:t>por</a:t>
            </a:r>
            <a:r>
              <a:rPr lang="en-US" dirty="0"/>
              <a:t> </a:t>
            </a:r>
            <a:r>
              <a:rPr lang="en-US" dirty="0" err="1"/>
              <a:t>todas</a:t>
            </a:r>
            <a:r>
              <a:rPr lang="en-US" dirty="0"/>
              <a:t> </a:t>
            </a:r>
            <a:r>
              <a:rPr lang="en-US" dirty="0" err="1"/>
              <a:t>las</a:t>
            </a:r>
            <a:r>
              <a:rPr lang="en-US" dirty="0"/>
              <a:t> </a:t>
            </a:r>
            <a:r>
              <a:rPr lang="en-US" dirty="0" smtClean="0"/>
              <a:t>almas</a:t>
            </a:r>
            <a:r>
              <a:rPr lang="en-US" dirty="0"/>
              <a:t>. Que Dios </a:t>
            </a:r>
            <a:r>
              <a:rPr lang="en-US" dirty="0" err="1"/>
              <a:t>desate</a:t>
            </a:r>
            <a:r>
              <a:rPr lang="en-US" dirty="0"/>
              <a:t> </a:t>
            </a:r>
            <a:r>
              <a:rPr lang="en-US" dirty="0" err="1"/>
              <a:t>cautivos</a:t>
            </a:r>
            <a:r>
              <a:rPr lang="en-US" dirty="0"/>
              <a:t>, </a:t>
            </a:r>
            <a:r>
              <a:rPr lang="en-US" dirty="0" err="1"/>
              <a:t>libere</a:t>
            </a:r>
            <a:r>
              <a:rPr lang="en-US" dirty="0"/>
              <a:t> </a:t>
            </a:r>
            <a:r>
              <a:rPr lang="en-US" dirty="0" err="1"/>
              <a:t>cadenas</a:t>
            </a:r>
            <a:r>
              <a:rPr lang="en-US" dirty="0"/>
              <a:t>, </a:t>
            </a:r>
            <a:r>
              <a:rPr lang="en-US" dirty="0" err="1"/>
              <a:t>disipe</a:t>
            </a:r>
            <a:r>
              <a:rPr lang="en-US" dirty="0"/>
              <a:t> </a:t>
            </a:r>
            <a:r>
              <a:rPr lang="en-US" dirty="0" err="1"/>
              <a:t>temores</a:t>
            </a:r>
            <a:r>
              <a:rPr lang="en-US" dirty="0"/>
              <a:t> y </a:t>
            </a:r>
            <a:r>
              <a:rPr lang="en-US" dirty="0" err="1"/>
              <a:t>remueva</a:t>
            </a:r>
            <a:r>
              <a:rPr lang="en-US" dirty="0"/>
              <a:t> </a:t>
            </a:r>
            <a:r>
              <a:rPr lang="en-US" dirty="0" err="1"/>
              <a:t>prejuicios</a:t>
            </a:r>
            <a:r>
              <a:rPr lang="en-US" dirty="0"/>
              <a:t>. Si </a:t>
            </a:r>
            <a:r>
              <a:rPr lang="en-US" dirty="0" err="1"/>
              <a:t>está</a:t>
            </a:r>
            <a:r>
              <a:rPr lang="en-US" dirty="0"/>
              <a:t> en </a:t>
            </a:r>
            <a:r>
              <a:rPr lang="en-US" dirty="0" err="1"/>
              <a:t>intercesión</a:t>
            </a:r>
            <a:r>
              <a:rPr lang="en-US" dirty="0"/>
              <a:t>, ore hasta en la </a:t>
            </a:r>
            <a:r>
              <a:rPr lang="en-US" dirty="0" err="1" smtClean="0"/>
              <a:t>cama</a:t>
            </a:r>
            <a:r>
              <a:rPr lang="es-ES_tradnl" dirty="0" smtClean="0"/>
              <a:t>.</a:t>
            </a:r>
          </a:p>
          <a:p>
            <a:pPr marL="0" indent="0" algn="just">
              <a:buNone/>
            </a:pPr>
            <a:r>
              <a:rPr lang="en-US" dirty="0" smtClean="0"/>
              <a:t> I.  ALABANZA</a:t>
            </a:r>
            <a:r>
              <a:rPr lang="en-US" dirty="0"/>
              <a:t>: </a:t>
            </a:r>
            <a:endParaRPr lang="en-US" dirty="0" smtClean="0"/>
          </a:p>
          <a:p>
            <a:pPr marL="0" indent="0" algn="just">
              <a:buNone/>
            </a:pPr>
            <a:r>
              <a:rPr lang="en-US" dirty="0" smtClean="0"/>
              <a:t>Si </a:t>
            </a:r>
            <a:r>
              <a:rPr lang="en-US" dirty="0" err="1"/>
              <a:t>eres</a:t>
            </a:r>
            <a:r>
              <a:rPr lang="en-US" dirty="0"/>
              <a:t> el </a:t>
            </a:r>
            <a:r>
              <a:rPr lang="en-US" dirty="0" err="1"/>
              <a:t>encargado</a:t>
            </a:r>
            <a:r>
              <a:rPr lang="en-US" dirty="0"/>
              <a:t> de </a:t>
            </a:r>
            <a:r>
              <a:rPr lang="en-US" dirty="0" err="1"/>
              <a:t>alabanza</a:t>
            </a:r>
            <a:r>
              <a:rPr lang="en-US" dirty="0"/>
              <a:t>, </a:t>
            </a:r>
            <a:r>
              <a:rPr lang="en-US" dirty="0" err="1"/>
              <a:t>deberás</a:t>
            </a:r>
            <a:r>
              <a:rPr lang="en-US" dirty="0"/>
              <a:t> </a:t>
            </a:r>
            <a:r>
              <a:rPr lang="en-US" dirty="0" err="1"/>
              <a:t>ver</a:t>
            </a:r>
            <a:r>
              <a:rPr lang="en-US" dirty="0"/>
              <a:t> los </a:t>
            </a:r>
            <a:r>
              <a:rPr lang="en-US" dirty="0" err="1"/>
              <a:t>temas</a:t>
            </a:r>
            <a:r>
              <a:rPr lang="en-US" dirty="0"/>
              <a:t> </a:t>
            </a:r>
            <a:r>
              <a:rPr lang="en-US" dirty="0" err="1"/>
              <a:t>por</a:t>
            </a:r>
            <a:r>
              <a:rPr lang="en-US" dirty="0"/>
              <a:t> </a:t>
            </a:r>
            <a:r>
              <a:rPr lang="en-US" dirty="0" err="1"/>
              <a:t>anticipado</a:t>
            </a:r>
            <a:r>
              <a:rPr lang="en-US" dirty="0"/>
              <a:t>; </a:t>
            </a:r>
            <a:r>
              <a:rPr lang="en-US" dirty="0" err="1"/>
              <a:t>buscar</a:t>
            </a:r>
            <a:r>
              <a:rPr lang="en-US" dirty="0"/>
              <a:t> las </a:t>
            </a:r>
            <a:r>
              <a:rPr lang="en-US" dirty="0" err="1"/>
              <a:t>canciones</a:t>
            </a:r>
            <a:r>
              <a:rPr lang="en-US" dirty="0"/>
              <a:t> </a:t>
            </a:r>
            <a:r>
              <a:rPr lang="en-US" dirty="0" err="1"/>
              <a:t>adecuadas</a:t>
            </a:r>
            <a:r>
              <a:rPr lang="en-US" dirty="0"/>
              <a:t>, </a:t>
            </a:r>
            <a:r>
              <a:rPr lang="en-US" dirty="0" err="1"/>
              <a:t>pero</a:t>
            </a:r>
            <a:r>
              <a:rPr lang="en-US" dirty="0"/>
              <a:t> </a:t>
            </a:r>
            <a:r>
              <a:rPr lang="en-US" dirty="0" err="1"/>
              <a:t>además</a:t>
            </a:r>
            <a:r>
              <a:rPr lang="en-US" dirty="0"/>
              <a:t>, </a:t>
            </a:r>
            <a:r>
              <a:rPr lang="en-US" dirty="0" err="1"/>
              <a:t>depender</a:t>
            </a:r>
            <a:r>
              <a:rPr lang="en-US" dirty="0"/>
              <a:t> de la </a:t>
            </a:r>
            <a:r>
              <a:rPr lang="en-US" dirty="0" err="1"/>
              <a:t>guía</a:t>
            </a:r>
            <a:r>
              <a:rPr lang="en-US" dirty="0"/>
              <a:t> de Dios para </a:t>
            </a:r>
            <a:r>
              <a:rPr lang="en-US" dirty="0" err="1"/>
              <a:t>ver</a:t>
            </a:r>
            <a:r>
              <a:rPr lang="en-US" dirty="0"/>
              <a:t> el mover de Dios. </a:t>
            </a:r>
            <a:endParaRPr lang="en-US" dirty="0" smtClean="0"/>
          </a:p>
          <a:p>
            <a:pPr marL="0" indent="0" algn="just">
              <a:buNone/>
            </a:pPr>
            <a:r>
              <a:rPr lang="en-US" dirty="0" smtClean="0"/>
              <a:t>Si </a:t>
            </a:r>
            <a:r>
              <a:rPr lang="en-US" dirty="0" err="1"/>
              <a:t>eres</a:t>
            </a:r>
            <a:r>
              <a:rPr lang="en-US" dirty="0"/>
              <a:t> </a:t>
            </a:r>
            <a:r>
              <a:rPr lang="en-US" dirty="0" err="1"/>
              <a:t>músico</a:t>
            </a:r>
            <a:r>
              <a:rPr lang="en-US" dirty="0"/>
              <a:t>, </a:t>
            </a:r>
            <a:r>
              <a:rPr lang="en-US" dirty="0" err="1"/>
              <a:t>ensaya</a:t>
            </a:r>
            <a:r>
              <a:rPr lang="en-US" dirty="0"/>
              <a:t> </a:t>
            </a:r>
            <a:r>
              <a:rPr lang="en-US" dirty="0" err="1"/>
              <a:t>muchos</a:t>
            </a:r>
            <a:r>
              <a:rPr lang="en-US" dirty="0"/>
              <a:t> las </a:t>
            </a:r>
            <a:r>
              <a:rPr lang="en-US" dirty="0" err="1"/>
              <a:t>alabanzas</a:t>
            </a:r>
            <a:r>
              <a:rPr lang="en-US" dirty="0"/>
              <a:t>; </a:t>
            </a:r>
            <a:r>
              <a:rPr lang="en-US" dirty="0" err="1"/>
              <a:t>checa</a:t>
            </a:r>
            <a:r>
              <a:rPr lang="en-US" dirty="0"/>
              <a:t> los tonos  </a:t>
            </a:r>
            <a:r>
              <a:rPr lang="en-US" dirty="0" err="1"/>
              <a:t>sobre</a:t>
            </a:r>
            <a:r>
              <a:rPr lang="en-US" dirty="0"/>
              <a:t> </a:t>
            </a:r>
            <a:r>
              <a:rPr lang="en-US" dirty="0" err="1"/>
              <a:t>todo</a:t>
            </a:r>
            <a:r>
              <a:rPr lang="en-US" dirty="0"/>
              <a:t>, que </a:t>
            </a:r>
            <a:r>
              <a:rPr lang="en-US" dirty="0" err="1"/>
              <a:t>sean</a:t>
            </a:r>
            <a:r>
              <a:rPr lang="en-US" dirty="0"/>
              <a:t> </a:t>
            </a:r>
            <a:r>
              <a:rPr lang="en-US" dirty="0" err="1"/>
              <a:t>congregacionales</a:t>
            </a:r>
            <a:r>
              <a:rPr lang="en-US" dirty="0"/>
              <a:t> Si es cantor, </a:t>
            </a:r>
            <a:r>
              <a:rPr lang="en-US" dirty="0" err="1"/>
              <a:t>canta</a:t>
            </a:r>
            <a:r>
              <a:rPr lang="en-US" dirty="0"/>
              <a:t>  hasta en la </a:t>
            </a:r>
            <a:r>
              <a:rPr lang="en-US" dirty="0" err="1" smtClean="0"/>
              <a:t>bañera</a:t>
            </a:r>
            <a:r>
              <a:rPr lang="es-ES_tradnl" dirty="0" smtClean="0"/>
              <a:t>.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7597618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arcador de contenido 6"/>
          <p:cNvSpPr>
            <a:spLocks noGrp="1"/>
          </p:cNvSpPr>
          <p:nvPr>
            <p:ph idx="1"/>
          </p:nvPr>
        </p:nvSpPr>
        <p:spPr>
          <a:xfrm>
            <a:off x="374073" y="955343"/>
            <a:ext cx="8385463" cy="5221620"/>
          </a:xfrm>
        </p:spPr>
        <p:txBody>
          <a:bodyPr>
            <a:normAutofit/>
          </a:bodyPr>
          <a:lstStyle/>
          <a:p>
            <a:pPr marL="514350" indent="-514350" algn="just">
              <a:buAutoNum type="alphaUcPeriod" startAt="10"/>
            </a:pPr>
            <a:r>
              <a:rPr lang="en-US" sz="3200" dirty="0" smtClean="0"/>
              <a:t>SONIDO</a:t>
            </a:r>
            <a:r>
              <a:rPr lang="en-US" sz="3200" dirty="0"/>
              <a:t>: El </a:t>
            </a:r>
            <a:r>
              <a:rPr lang="en-US" sz="3200" dirty="0" err="1"/>
              <a:t>sonido</a:t>
            </a:r>
            <a:r>
              <a:rPr lang="en-US" sz="3200" dirty="0"/>
              <a:t> </a:t>
            </a:r>
            <a:r>
              <a:rPr lang="en-US" sz="3200" dirty="0" err="1"/>
              <a:t>deberá</a:t>
            </a:r>
            <a:r>
              <a:rPr lang="en-US" sz="3200" dirty="0"/>
              <a:t> </a:t>
            </a:r>
            <a:r>
              <a:rPr lang="en-US" sz="3200" dirty="0" err="1"/>
              <a:t>estar</a:t>
            </a:r>
            <a:r>
              <a:rPr lang="en-US" sz="3200" dirty="0"/>
              <a:t> </a:t>
            </a:r>
            <a:r>
              <a:rPr lang="en-US" sz="3200" dirty="0" err="1"/>
              <a:t>probado</a:t>
            </a:r>
            <a:r>
              <a:rPr lang="en-US" sz="3200" dirty="0"/>
              <a:t> antes que </a:t>
            </a:r>
            <a:endParaRPr lang="en-US" sz="3200" dirty="0" smtClean="0"/>
          </a:p>
          <a:p>
            <a:pPr marL="0" indent="0" algn="just">
              <a:buNone/>
            </a:pPr>
            <a:r>
              <a:rPr lang="en-US" sz="3200" dirty="0" err="1" smtClean="0"/>
              <a:t>llegue</a:t>
            </a:r>
            <a:r>
              <a:rPr lang="en-US" sz="3200" dirty="0" smtClean="0"/>
              <a:t> </a:t>
            </a:r>
            <a:r>
              <a:rPr lang="en-US" sz="3200" dirty="0"/>
              <a:t>la </a:t>
            </a:r>
            <a:r>
              <a:rPr lang="en-US" sz="3200" dirty="0" err="1"/>
              <a:t>gente</a:t>
            </a:r>
            <a:r>
              <a:rPr lang="en-US" sz="3200" dirty="0"/>
              <a:t>. Si el </a:t>
            </a:r>
            <a:r>
              <a:rPr lang="en-US" sz="3200" dirty="0" err="1"/>
              <a:t>micrófono</a:t>
            </a:r>
            <a:r>
              <a:rPr lang="en-US" sz="3200" dirty="0"/>
              <a:t> es de </a:t>
            </a:r>
            <a:r>
              <a:rPr lang="en-US" sz="3200" dirty="0" err="1"/>
              <a:t>pilas</a:t>
            </a:r>
            <a:r>
              <a:rPr lang="en-US" sz="3200" dirty="0"/>
              <a:t>, hay que </a:t>
            </a:r>
            <a:r>
              <a:rPr lang="en-US" sz="3200" dirty="0" err="1"/>
              <a:t>tenerlas</a:t>
            </a:r>
            <a:r>
              <a:rPr lang="en-US" sz="3200" dirty="0"/>
              <a:t> con </a:t>
            </a:r>
            <a:r>
              <a:rPr lang="en-US" sz="3200" dirty="0" err="1" smtClean="0"/>
              <a:t>anticipación</a:t>
            </a:r>
            <a:r>
              <a:rPr lang="en-US" sz="3200" dirty="0"/>
              <a:t>. </a:t>
            </a:r>
            <a:endParaRPr lang="en-US" sz="3200" dirty="0" smtClean="0"/>
          </a:p>
          <a:p>
            <a:pPr marL="0" indent="0" algn="just">
              <a:buNone/>
            </a:pPr>
            <a:r>
              <a:rPr lang="en-US" sz="3200" dirty="0" err="1" smtClean="0"/>
              <a:t>Estar</a:t>
            </a:r>
            <a:r>
              <a:rPr lang="en-US" sz="3200" dirty="0" smtClean="0"/>
              <a:t> </a:t>
            </a:r>
            <a:r>
              <a:rPr lang="en-US" sz="3200" dirty="0"/>
              <a:t>en </a:t>
            </a:r>
            <a:r>
              <a:rPr lang="en-US" sz="3200" dirty="0" err="1"/>
              <a:t>sintonía</a:t>
            </a:r>
            <a:r>
              <a:rPr lang="en-US" sz="3200" dirty="0"/>
              <a:t> con los de </a:t>
            </a:r>
            <a:r>
              <a:rPr lang="en-US" sz="3200" dirty="0" err="1"/>
              <a:t>alabanzas</a:t>
            </a:r>
            <a:r>
              <a:rPr lang="en-US" sz="3200" dirty="0"/>
              <a:t>, saber </a:t>
            </a:r>
            <a:r>
              <a:rPr lang="en-US" sz="3200" dirty="0" err="1"/>
              <a:t>cuántos</a:t>
            </a:r>
            <a:r>
              <a:rPr lang="en-US" sz="3200" dirty="0"/>
              <a:t> </a:t>
            </a:r>
            <a:r>
              <a:rPr lang="en-US" sz="3200" dirty="0" err="1"/>
              <a:t>micrófonos</a:t>
            </a:r>
            <a:r>
              <a:rPr lang="en-US" sz="3200" dirty="0"/>
              <a:t> </a:t>
            </a:r>
            <a:r>
              <a:rPr lang="en-US" sz="3200" dirty="0" err="1"/>
              <a:t>serán</a:t>
            </a:r>
            <a:r>
              <a:rPr lang="en-US" sz="3200" dirty="0"/>
              <a:t> </a:t>
            </a:r>
            <a:r>
              <a:rPr lang="en-US" sz="3200" dirty="0" err="1"/>
              <a:t>necesarios</a:t>
            </a:r>
            <a:r>
              <a:rPr lang="en-US" sz="3200" dirty="0"/>
              <a:t>. </a:t>
            </a:r>
            <a:endParaRPr lang="en-US" sz="3200" dirty="0" smtClean="0"/>
          </a:p>
          <a:p>
            <a:pPr marL="0" indent="0" algn="just">
              <a:buNone/>
            </a:pPr>
            <a:r>
              <a:rPr lang="en-US" sz="3200" dirty="0" err="1" smtClean="0"/>
              <a:t>También</a:t>
            </a:r>
            <a:r>
              <a:rPr lang="en-US" sz="3200" dirty="0" smtClean="0"/>
              <a:t> </a:t>
            </a:r>
            <a:r>
              <a:rPr lang="en-US" sz="3200" dirty="0"/>
              <a:t>con los que </a:t>
            </a:r>
            <a:r>
              <a:rPr lang="en-US" sz="3200" dirty="0" err="1"/>
              <a:t>proyectan</a:t>
            </a:r>
            <a:r>
              <a:rPr lang="en-US" sz="3200" dirty="0"/>
              <a:t>, </a:t>
            </a:r>
            <a:r>
              <a:rPr lang="en-US" sz="3200" dirty="0" err="1"/>
              <a:t>probar</a:t>
            </a:r>
            <a:r>
              <a:rPr lang="en-US" sz="3200" dirty="0"/>
              <a:t> el </a:t>
            </a:r>
            <a:r>
              <a:rPr lang="en-US" sz="3200" dirty="0" err="1"/>
              <a:t>sonido</a:t>
            </a:r>
            <a:r>
              <a:rPr lang="en-US" sz="3200" dirty="0"/>
              <a:t> para los </a:t>
            </a:r>
            <a:r>
              <a:rPr lang="en-US" sz="3200" dirty="0" smtClean="0"/>
              <a:t>videos</a:t>
            </a:r>
            <a:r>
              <a:rPr lang="es-ES_tradnl" sz="3200" dirty="0" smtClean="0"/>
              <a:t>.</a:t>
            </a:r>
          </a:p>
          <a:p>
            <a:pPr marL="0" indent="0" algn="just">
              <a:buNone/>
            </a:pPr>
            <a:endParaRPr lang="es-MX" sz="3200" dirty="0"/>
          </a:p>
        </p:txBody>
      </p:sp>
    </p:spTree>
    <p:extLst>
      <p:ext uri="{BB962C8B-B14F-4D97-AF65-F5344CB8AC3E}">
        <p14:creationId xmlns:p14="http://schemas.microsoft.com/office/powerpoint/2010/main" val="86786310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arcador de contenido 6"/>
          <p:cNvSpPr>
            <a:spLocks noGrp="1"/>
          </p:cNvSpPr>
          <p:nvPr>
            <p:ph idx="1"/>
          </p:nvPr>
        </p:nvSpPr>
        <p:spPr>
          <a:xfrm>
            <a:off x="374073" y="996288"/>
            <a:ext cx="8385463" cy="5180676"/>
          </a:xfrm>
        </p:spPr>
        <p:txBody>
          <a:bodyPr>
            <a:normAutofit/>
          </a:bodyPr>
          <a:lstStyle/>
          <a:p>
            <a:pPr marL="514350" lvl="0" indent="-514350" algn="just">
              <a:buAutoNum type="alphaUcPeriod" startAt="11"/>
            </a:pPr>
            <a:r>
              <a:rPr lang="en-US" sz="4000" dirty="0" smtClean="0"/>
              <a:t>UJIERES </a:t>
            </a:r>
            <a:r>
              <a:rPr lang="en-US" sz="4000" dirty="0"/>
              <a:t>(SERVIDORES): </a:t>
            </a:r>
            <a:r>
              <a:rPr lang="en-US" sz="4000" dirty="0" err="1"/>
              <a:t>Deberán</a:t>
            </a:r>
            <a:r>
              <a:rPr lang="en-US" sz="4000" dirty="0"/>
              <a:t> </a:t>
            </a:r>
            <a:r>
              <a:rPr lang="en-US" sz="4000" dirty="0" err="1"/>
              <a:t>llegar</a:t>
            </a:r>
            <a:r>
              <a:rPr lang="en-US" sz="4000" dirty="0"/>
              <a:t> </a:t>
            </a:r>
            <a:r>
              <a:rPr lang="en-US" sz="4000" dirty="0" err="1"/>
              <a:t>temprano</a:t>
            </a:r>
            <a:r>
              <a:rPr lang="en-US" sz="4000" dirty="0"/>
              <a:t>, </a:t>
            </a:r>
            <a:r>
              <a:rPr lang="en-US" sz="4000" dirty="0" err="1"/>
              <a:t>revisar</a:t>
            </a:r>
            <a:r>
              <a:rPr lang="en-US" sz="4000" dirty="0"/>
              <a:t> que las </a:t>
            </a:r>
            <a:r>
              <a:rPr lang="en-US" sz="4000" dirty="0" err="1"/>
              <a:t>instalaciones</a:t>
            </a:r>
            <a:r>
              <a:rPr lang="en-US" sz="4000" dirty="0"/>
              <a:t> </a:t>
            </a:r>
            <a:r>
              <a:rPr lang="en-US" sz="4000" dirty="0" err="1"/>
              <a:t>estén</a:t>
            </a:r>
            <a:r>
              <a:rPr lang="en-US" sz="4000" dirty="0"/>
              <a:t> en perfectas </a:t>
            </a:r>
            <a:r>
              <a:rPr lang="en-US" sz="4000" dirty="0" err="1"/>
              <a:t>condiciones</a:t>
            </a:r>
            <a:r>
              <a:rPr lang="en-US" sz="4000" dirty="0" smtClean="0"/>
              <a:t>.</a:t>
            </a:r>
          </a:p>
          <a:p>
            <a:pPr lvl="1" algn="just"/>
            <a:r>
              <a:rPr lang="en-US" sz="3600" dirty="0" err="1"/>
              <a:t>Checar</a:t>
            </a:r>
            <a:r>
              <a:rPr lang="en-US" sz="3600" dirty="0"/>
              <a:t> que en </a:t>
            </a:r>
            <a:r>
              <a:rPr lang="en-US" sz="3600" dirty="0" err="1"/>
              <a:t>plataforma</a:t>
            </a:r>
            <a:r>
              <a:rPr lang="en-US" sz="3600" dirty="0"/>
              <a:t> </a:t>
            </a:r>
            <a:r>
              <a:rPr lang="en-US" sz="3600" dirty="0" err="1"/>
              <a:t>esté</a:t>
            </a:r>
            <a:r>
              <a:rPr lang="en-US" sz="3600" dirty="0"/>
              <a:t> el </a:t>
            </a:r>
            <a:r>
              <a:rPr lang="en-US" sz="3600" dirty="0" err="1"/>
              <a:t>aceite</a:t>
            </a:r>
            <a:r>
              <a:rPr lang="en-US" sz="3600" dirty="0"/>
              <a:t>.</a:t>
            </a:r>
            <a:endParaRPr lang="es-ES_tradnl" sz="3600" dirty="0"/>
          </a:p>
          <a:p>
            <a:pPr lvl="1" algn="just"/>
            <a:r>
              <a:rPr lang="en-US" sz="3600" dirty="0" err="1"/>
              <a:t>Revisar</a:t>
            </a:r>
            <a:r>
              <a:rPr lang="en-US" sz="3600" dirty="0"/>
              <a:t> que </a:t>
            </a:r>
            <a:r>
              <a:rPr lang="en-US" sz="3600" dirty="0" err="1"/>
              <a:t>haya</a:t>
            </a:r>
            <a:r>
              <a:rPr lang="en-US" sz="3600" dirty="0"/>
              <a:t> </a:t>
            </a:r>
            <a:r>
              <a:rPr lang="en-US" sz="3600" dirty="0" err="1"/>
              <a:t>kleenex</a:t>
            </a:r>
            <a:r>
              <a:rPr lang="en-US" sz="3600" dirty="0"/>
              <a:t> (</a:t>
            </a:r>
            <a:r>
              <a:rPr lang="en-US" sz="3600" dirty="0" err="1"/>
              <a:t>pañuelos</a:t>
            </a:r>
            <a:r>
              <a:rPr lang="en-US" sz="3600" dirty="0"/>
              <a:t> de </a:t>
            </a:r>
            <a:r>
              <a:rPr lang="en-US" sz="3600" dirty="0" err="1"/>
              <a:t>papel</a:t>
            </a:r>
            <a:r>
              <a:rPr lang="en-US" sz="3600" dirty="0"/>
              <a:t> </a:t>
            </a:r>
            <a:r>
              <a:rPr lang="en-US" sz="3600" dirty="0" err="1"/>
              <a:t>desechable</a:t>
            </a:r>
            <a:r>
              <a:rPr lang="en-US" sz="3600" dirty="0"/>
              <a:t>).</a:t>
            </a:r>
            <a:endParaRPr lang="es-ES_tradnl" sz="3600" dirty="0"/>
          </a:p>
          <a:p>
            <a:pPr lvl="1" algn="just"/>
            <a:r>
              <a:rPr lang="en-US" sz="3600" dirty="0" err="1"/>
              <a:t>Tener</a:t>
            </a:r>
            <a:r>
              <a:rPr lang="en-US" sz="3600" dirty="0"/>
              <a:t> a la </a:t>
            </a:r>
            <a:r>
              <a:rPr lang="en-US" sz="3600" dirty="0" err="1"/>
              <a:t>mano</a:t>
            </a:r>
            <a:r>
              <a:rPr lang="en-US" sz="3600" dirty="0"/>
              <a:t> </a:t>
            </a:r>
            <a:r>
              <a:rPr lang="en-US" sz="3600" dirty="0" err="1"/>
              <a:t>trapos</a:t>
            </a:r>
            <a:r>
              <a:rPr lang="en-US" sz="3600" dirty="0"/>
              <a:t> o mantas para </a:t>
            </a:r>
            <a:r>
              <a:rPr lang="en-US" sz="3600" dirty="0" err="1"/>
              <a:t>cubrir</a:t>
            </a:r>
            <a:r>
              <a:rPr lang="en-US" sz="3600" dirty="0"/>
              <a:t> a las personas que </a:t>
            </a:r>
            <a:r>
              <a:rPr lang="en-US" sz="3600" dirty="0" err="1"/>
              <a:t>caen</a:t>
            </a:r>
            <a:r>
              <a:rPr lang="en-US" sz="3600" dirty="0"/>
              <a:t> al </a:t>
            </a:r>
            <a:r>
              <a:rPr lang="en-US" sz="3600" dirty="0" err="1"/>
              <a:t>suelo</a:t>
            </a:r>
            <a:r>
              <a:rPr lang="en-US" sz="3600" dirty="0"/>
              <a:t>.</a:t>
            </a:r>
            <a:endParaRPr lang="es-ES_tradnl" sz="3600" dirty="0"/>
          </a:p>
          <a:p>
            <a:pPr marL="0" indent="0" algn="just">
              <a:buNone/>
            </a:pPr>
            <a:endParaRPr lang="es-MX" sz="4000" dirty="0"/>
          </a:p>
        </p:txBody>
      </p:sp>
    </p:spTree>
    <p:extLst>
      <p:ext uri="{BB962C8B-B14F-4D97-AF65-F5344CB8AC3E}">
        <p14:creationId xmlns:p14="http://schemas.microsoft.com/office/powerpoint/2010/main" val="26571137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374073" y="987136"/>
            <a:ext cx="8385463" cy="703553"/>
          </a:xfrm>
        </p:spPr>
        <p:txBody>
          <a:bodyPr/>
          <a:lstStyle/>
          <a:p>
            <a:r>
              <a:rPr lang="en-US" dirty="0"/>
              <a:t>LOS SERVIDORES DE RETIROS</a:t>
            </a:r>
            <a:r>
              <a:rPr lang="es-ES_tradnl" dirty="0"/>
              <a:t> </a:t>
            </a:r>
            <a:endParaRPr lang="es-MX" b="1" dirty="0">
              <a:latin typeface="+mn-lt"/>
            </a:endParaRPr>
          </a:p>
        </p:txBody>
      </p:sp>
      <p:sp>
        <p:nvSpPr>
          <p:cNvPr id="7" name="Marcador de contenido 6"/>
          <p:cNvSpPr>
            <a:spLocks noGrp="1"/>
          </p:cNvSpPr>
          <p:nvPr>
            <p:ph idx="1"/>
          </p:nvPr>
        </p:nvSpPr>
        <p:spPr>
          <a:xfrm>
            <a:off x="374073" y="1825625"/>
            <a:ext cx="8385463" cy="4351338"/>
          </a:xfrm>
        </p:spPr>
        <p:txBody>
          <a:bodyPr/>
          <a:lstStyle/>
          <a:p>
            <a:pPr marL="0" indent="0" algn="just">
              <a:buNone/>
            </a:pPr>
            <a:r>
              <a:rPr lang="en-US" dirty="0" err="1"/>
              <a:t>Números</a:t>
            </a:r>
            <a:r>
              <a:rPr lang="en-US" dirty="0"/>
              <a:t> 16:9</a:t>
            </a:r>
            <a:endParaRPr lang="es-ES_tradnl" dirty="0"/>
          </a:p>
          <a:p>
            <a:pPr marL="0" indent="0" algn="just">
              <a:buNone/>
            </a:pPr>
            <a:r>
              <a:rPr lang="en-US" dirty="0"/>
              <a:t> </a:t>
            </a:r>
            <a:endParaRPr lang="es-ES_tradnl" dirty="0"/>
          </a:p>
          <a:p>
            <a:pPr marL="0" indent="0" algn="just">
              <a:buNone/>
            </a:pPr>
            <a:r>
              <a:rPr lang="en-US" dirty="0"/>
              <a:t>¿</a:t>
            </a:r>
            <a:r>
              <a:rPr lang="en-US" dirty="0" err="1"/>
              <a:t>Os</a:t>
            </a:r>
            <a:r>
              <a:rPr lang="en-US" dirty="0"/>
              <a:t> es </a:t>
            </a:r>
            <a:r>
              <a:rPr lang="en-US" dirty="0" err="1"/>
              <a:t>poco</a:t>
            </a:r>
            <a:r>
              <a:rPr lang="en-US" dirty="0"/>
              <a:t> que el Dios de Israel </a:t>
            </a:r>
            <a:r>
              <a:rPr lang="en-US" dirty="0" err="1"/>
              <a:t>os</a:t>
            </a:r>
            <a:r>
              <a:rPr lang="en-US" dirty="0"/>
              <a:t> </a:t>
            </a:r>
            <a:r>
              <a:rPr lang="en-US" dirty="0" err="1"/>
              <a:t>haya</a:t>
            </a:r>
            <a:r>
              <a:rPr lang="en-US" dirty="0"/>
              <a:t> </a:t>
            </a:r>
            <a:r>
              <a:rPr lang="en-US" dirty="0" err="1"/>
              <a:t>apartado</a:t>
            </a:r>
            <a:r>
              <a:rPr lang="en-US" dirty="0"/>
              <a:t> de la </a:t>
            </a:r>
            <a:r>
              <a:rPr lang="en-US" dirty="0" err="1"/>
              <a:t>congregación</a:t>
            </a:r>
            <a:r>
              <a:rPr lang="en-US" dirty="0"/>
              <a:t> de Israel, </a:t>
            </a:r>
            <a:r>
              <a:rPr lang="en-US" dirty="0" err="1"/>
              <a:t>acercándoos</a:t>
            </a:r>
            <a:r>
              <a:rPr lang="en-US" dirty="0"/>
              <a:t> a </a:t>
            </a:r>
            <a:r>
              <a:rPr lang="en-US" dirty="0" err="1"/>
              <a:t>él</a:t>
            </a:r>
            <a:r>
              <a:rPr lang="en-US" dirty="0"/>
              <a:t> para que </a:t>
            </a:r>
            <a:r>
              <a:rPr lang="en-US" dirty="0" err="1"/>
              <a:t>ministréis</a:t>
            </a:r>
            <a:r>
              <a:rPr lang="en-US" dirty="0"/>
              <a:t> en el </a:t>
            </a:r>
            <a:r>
              <a:rPr lang="en-US" dirty="0" err="1"/>
              <a:t>servicio</a:t>
            </a:r>
            <a:r>
              <a:rPr lang="en-US" dirty="0"/>
              <a:t> del </a:t>
            </a:r>
            <a:r>
              <a:rPr lang="en-US" dirty="0" err="1"/>
              <a:t>tabernáculo</a:t>
            </a:r>
            <a:r>
              <a:rPr lang="en-US" dirty="0"/>
              <a:t> de </a:t>
            </a:r>
            <a:r>
              <a:rPr lang="en-US" dirty="0" err="1"/>
              <a:t>Jehová</a:t>
            </a:r>
            <a:r>
              <a:rPr lang="en-US" dirty="0"/>
              <a:t>, y </a:t>
            </a:r>
            <a:r>
              <a:rPr lang="en-US" dirty="0" err="1"/>
              <a:t>estéis</a:t>
            </a:r>
            <a:r>
              <a:rPr lang="en-US" dirty="0"/>
              <a:t> </a:t>
            </a:r>
            <a:r>
              <a:rPr lang="en-US" dirty="0" err="1"/>
              <a:t>delante</a:t>
            </a:r>
            <a:r>
              <a:rPr lang="en-US" dirty="0"/>
              <a:t> de la </a:t>
            </a:r>
            <a:r>
              <a:rPr lang="en-US" dirty="0" err="1"/>
              <a:t>congregación</a:t>
            </a:r>
            <a:r>
              <a:rPr lang="en-US" dirty="0"/>
              <a:t> para </a:t>
            </a:r>
            <a:r>
              <a:rPr lang="en-US" dirty="0" err="1"/>
              <a:t>ministrarles</a:t>
            </a:r>
            <a:r>
              <a:rPr lang="en-US" dirty="0"/>
              <a:t> </a:t>
            </a:r>
            <a:r>
              <a:rPr lang="en-US" b="1" dirty="0"/>
              <a:t>y que </a:t>
            </a:r>
            <a:r>
              <a:rPr lang="en-US" b="1" dirty="0" err="1"/>
              <a:t>te</a:t>
            </a:r>
            <a:r>
              <a:rPr lang="en-US" b="1" dirty="0"/>
              <a:t> </a:t>
            </a:r>
            <a:r>
              <a:rPr lang="en-US" b="1" dirty="0" err="1"/>
              <a:t>hizo</a:t>
            </a:r>
            <a:r>
              <a:rPr lang="en-US" b="1" dirty="0"/>
              <a:t> </a:t>
            </a:r>
            <a:r>
              <a:rPr lang="en-US" b="1" dirty="0" err="1"/>
              <a:t>acercar</a:t>
            </a:r>
            <a:r>
              <a:rPr lang="en-US" b="1" dirty="0"/>
              <a:t> a </a:t>
            </a:r>
            <a:r>
              <a:rPr lang="en-US" b="1" dirty="0" err="1"/>
              <a:t>ti</a:t>
            </a:r>
            <a:r>
              <a:rPr lang="en-US" b="1" dirty="0"/>
              <a:t>, y a </a:t>
            </a:r>
            <a:r>
              <a:rPr lang="en-US" b="1" dirty="0" err="1"/>
              <a:t>todos</a:t>
            </a:r>
            <a:r>
              <a:rPr lang="en-US" b="1" dirty="0"/>
              <a:t> </a:t>
            </a:r>
            <a:r>
              <a:rPr lang="en-US" b="1" dirty="0" err="1"/>
              <a:t>tus</a:t>
            </a:r>
            <a:r>
              <a:rPr lang="en-US" b="1" dirty="0"/>
              <a:t> her- </a:t>
            </a:r>
            <a:r>
              <a:rPr lang="en-US" b="1" dirty="0" err="1"/>
              <a:t>manos</a:t>
            </a:r>
            <a:r>
              <a:rPr lang="en-US" b="1" dirty="0"/>
              <a:t> </a:t>
            </a:r>
            <a:r>
              <a:rPr lang="en-US" b="1" dirty="0" err="1"/>
              <a:t>los</a:t>
            </a:r>
            <a:r>
              <a:rPr lang="en-US" b="1" dirty="0"/>
              <a:t> </a:t>
            </a:r>
            <a:r>
              <a:rPr lang="en-US" b="1" dirty="0" err="1"/>
              <a:t>hijos</a:t>
            </a:r>
            <a:r>
              <a:rPr lang="en-US" b="1" dirty="0"/>
              <a:t> de </a:t>
            </a:r>
            <a:r>
              <a:rPr lang="en-US" b="1" dirty="0" err="1"/>
              <a:t>Leví</a:t>
            </a:r>
            <a:r>
              <a:rPr lang="en-US" b="1" dirty="0"/>
              <a:t> </a:t>
            </a:r>
            <a:r>
              <a:rPr lang="en-US" b="1" dirty="0" err="1"/>
              <a:t>contigo</a:t>
            </a:r>
            <a:r>
              <a:rPr lang="en-US" b="1" dirty="0"/>
              <a:t>? ¿</a:t>
            </a:r>
            <a:r>
              <a:rPr lang="en-US" b="1" dirty="0" err="1"/>
              <a:t>Procuráis</a:t>
            </a:r>
            <a:r>
              <a:rPr lang="en-US" b="1" dirty="0"/>
              <a:t> </a:t>
            </a:r>
            <a:r>
              <a:rPr lang="en-US" b="1" dirty="0" err="1"/>
              <a:t>también</a:t>
            </a:r>
            <a:r>
              <a:rPr lang="en-US" b="1" dirty="0"/>
              <a:t> el </a:t>
            </a:r>
            <a:r>
              <a:rPr lang="en-US" b="1" dirty="0" err="1"/>
              <a:t>sacerdocio</a:t>
            </a:r>
            <a:r>
              <a:rPr lang="en-US" b="1" dirty="0"/>
              <a:t>?</a:t>
            </a:r>
            <a:endParaRPr lang="es-ES_tradnl" dirty="0"/>
          </a:p>
          <a:p>
            <a:pPr marL="0" indent="0" algn="just">
              <a:buNone/>
            </a:pPr>
            <a:r>
              <a:rPr lang="en-US" b="1" dirty="0"/>
              <a:t> </a:t>
            </a:r>
            <a:endParaRPr lang="es-ES_tradnl" dirty="0"/>
          </a:p>
          <a:p>
            <a:pPr marL="0" indent="0">
              <a:buNone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62176536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050878"/>
            <a:ext cx="7886700" cy="5126085"/>
          </a:xfrm>
        </p:spPr>
        <p:txBody>
          <a:bodyPr>
            <a:normAutofit/>
          </a:bodyPr>
          <a:lstStyle/>
          <a:p>
            <a:pPr lvl="1" algn="just"/>
            <a:r>
              <a:rPr lang="en-US" sz="3200" dirty="0" err="1"/>
              <a:t>Estar</a:t>
            </a:r>
            <a:r>
              <a:rPr lang="en-US" sz="3200" dirty="0"/>
              <a:t> </a:t>
            </a:r>
            <a:r>
              <a:rPr lang="en-US" sz="3200" dirty="0" err="1"/>
              <a:t>disponibles</a:t>
            </a:r>
            <a:r>
              <a:rPr lang="en-US" sz="3200" dirty="0"/>
              <a:t> </a:t>
            </a:r>
            <a:r>
              <a:rPr lang="en-US" sz="3200" dirty="0" err="1"/>
              <a:t>para</a:t>
            </a:r>
            <a:r>
              <a:rPr lang="en-US" sz="3200" dirty="0"/>
              <a:t> </a:t>
            </a:r>
            <a:r>
              <a:rPr lang="en-US" sz="3200" dirty="0" err="1"/>
              <a:t>cargar</a:t>
            </a:r>
            <a:r>
              <a:rPr lang="en-US" sz="3200" dirty="0"/>
              <a:t> y mover lo </a:t>
            </a:r>
            <a:r>
              <a:rPr lang="en-US" sz="3200" dirty="0" err="1"/>
              <a:t>necesario</a:t>
            </a:r>
            <a:r>
              <a:rPr lang="en-US" sz="3200" dirty="0"/>
              <a:t>; </a:t>
            </a:r>
            <a:r>
              <a:rPr lang="en-US" sz="3200" dirty="0" err="1"/>
              <a:t>incluyendo</a:t>
            </a:r>
            <a:r>
              <a:rPr lang="en-US" sz="3200" dirty="0"/>
              <a:t> personas. Un </a:t>
            </a:r>
            <a:r>
              <a:rPr lang="en-US" sz="3200" dirty="0" err="1"/>
              <a:t>ejemplo</a:t>
            </a:r>
            <a:r>
              <a:rPr lang="en-US" sz="3200" dirty="0"/>
              <a:t> de </a:t>
            </a:r>
            <a:r>
              <a:rPr lang="en-US" sz="3200" dirty="0" err="1"/>
              <a:t>ello</a:t>
            </a:r>
            <a:r>
              <a:rPr lang="en-US" sz="3200" dirty="0"/>
              <a:t>, </a:t>
            </a:r>
            <a:r>
              <a:rPr lang="en-US" sz="3200" dirty="0" err="1"/>
              <a:t>es</a:t>
            </a:r>
            <a:r>
              <a:rPr lang="en-US" sz="3200" dirty="0"/>
              <a:t> </a:t>
            </a:r>
            <a:r>
              <a:rPr lang="en-US" sz="3200" dirty="0" err="1"/>
              <a:t>cuando</a:t>
            </a:r>
            <a:r>
              <a:rPr lang="en-US" sz="3200" dirty="0"/>
              <a:t> </a:t>
            </a:r>
            <a:r>
              <a:rPr lang="en-US" sz="3200" dirty="0" err="1"/>
              <a:t>hacemos</a:t>
            </a:r>
            <a:r>
              <a:rPr lang="en-US" sz="3200" dirty="0"/>
              <a:t> el </a:t>
            </a:r>
            <a:r>
              <a:rPr lang="en-US" sz="3200" dirty="0" err="1"/>
              <a:t>llamado</a:t>
            </a:r>
            <a:r>
              <a:rPr lang="en-US" sz="3200" dirty="0"/>
              <a:t>; y </a:t>
            </a:r>
            <a:r>
              <a:rPr lang="en-US" sz="3200" dirty="0" err="1"/>
              <a:t>las</a:t>
            </a:r>
            <a:r>
              <a:rPr lang="en-US" sz="3200" dirty="0"/>
              <a:t> personas </a:t>
            </a:r>
            <a:r>
              <a:rPr lang="en-US" sz="3200" dirty="0" err="1"/>
              <a:t>debemos</a:t>
            </a:r>
            <a:r>
              <a:rPr lang="en-US" sz="3200" dirty="0"/>
              <a:t> </a:t>
            </a:r>
            <a:r>
              <a:rPr lang="en-US" sz="3200" dirty="0" err="1"/>
              <a:t>acomodarlas</a:t>
            </a:r>
            <a:r>
              <a:rPr lang="en-US" sz="3200" dirty="0"/>
              <a:t>, que </a:t>
            </a:r>
            <a:r>
              <a:rPr lang="en-US" sz="3200" dirty="0" err="1"/>
              <a:t>haya</a:t>
            </a:r>
            <a:r>
              <a:rPr lang="en-US" sz="3200" dirty="0"/>
              <a:t> </a:t>
            </a:r>
            <a:r>
              <a:rPr lang="en-US" sz="3200" dirty="0" err="1"/>
              <a:t>suficiente</a:t>
            </a:r>
            <a:r>
              <a:rPr lang="en-US" sz="3200" dirty="0"/>
              <a:t> </a:t>
            </a:r>
            <a:r>
              <a:rPr lang="en-US" sz="3200" dirty="0" err="1"/>
              <a:t>espacio</a:t>
            </a:r>
            <a:r>
              <a:rPr lang="en-US" sz="3200" dirty="0"/>
              <a:t> </a:t>
            </a:r>
            <a:r>
              <a:rPr lang="en-US" sz="3200" dirty="0" err="1"/>
              <a:t>para</a:t>
            </a:r>
            <a:r>
              <a:rPr lang="en-US" sz="3200" dirty="0"/>
              <a:t> </a:t>
            </a:r>
            <a:r>
              <a:rPr lang="en-US" sz="3200" dirty="0" err="1"/>
              <a:t>ministrar</a:t>
            </a:r>
            <a:r>
              <a:rPr lang="en-US" sz="3200" dirty="0"/>
              <a:t>.</a:t>
            </a:r>
            <a:endParaRPr lang="es-ES_tradnl" sz="3200" dirty="0"/>
          </a:p>
          <a:p>
            <a:pPr lvl="1" algn="just"/>
            <a:r>
              <a:rPr lang="en-US" sz="3200" dirty="0" err="1"/>
              <a:t>Usar</a:t>
            </a:r>
            <a:r>
              <a:rPr lang="en-US" sz="3200" dirty="0"/>
              <a:t> los </a:t>
            </a:r>
            <a:r>
              <a:rPr lang="en-US" sz="3200" dirty="0" err="1"/>
              <a:t>banderines</a:t>
            </a:r>
            <a:r>
              <a:rPr lang="en-US" sz="3200" dirty="0"/>
              <a:t>.</a:t>
            </a:r>
            <a:endParaRPr lang="es-ES_tradnl" sz="3200" dirty="0"/>
          </a:p>
          <a:p>
            <a:pPr lvl="1" algn="just"/>
            <a:r>
              <a:rPr lang="en-US" sz="3200" dirty="0" err="1"/>
              <a:t>Entregar</a:t>
            </a:r>
            <a:r>
              <a:rPr lang="en-US" sz="3200" dirty="0"/>
              <a:t> lo indispensable </a:t>
            </a:r>
            <a:r>
              <a:rPr lang="en-US" sz="3200" dirty="0" err="1"/>
              <a:t>para</a:t>
            </a:r>
            <a:r>
              <a:rPr lang="en-US" sz="3200" dirty="0"/>
              <a:t> el </a:t>
            </a:r>
            <a:r>
              <a:rPr lang="en-US" sz="3200" dirty="0" err="1"/>
              <a:t>retiro</a:t>
            </a:r>
            <a:r>
              <a:rPr lang="en-US" sz="3200" dirty="0"/>
              <a:t>, </a:t>
            </a:r>
            <a:r>
              <a:rPr lang="en-US" sz="3200" dirty="0" err="1"/>
              <a:t>como</a:t>
            </a:r>
            <a:r>
              <a:rPr lang="en-US" sz="3200" dirty="0"/>
              <a:t> </a:t>
            </a:r>
            <a:r>
              <a:rPr lang="en-US" sz="3200" dirty="0" err="1"/>
              <a:t>clínicas</a:t>
            </a:r>
            <a:r>
              <a:rPr lang="en-US" sz="3200" dirty="0"/>
              <a:t>, </a:t>
            </a:r>
            <a:r>
              <a:rPr lang="en-US" sz="3200" dirty="0" err="1"/>
              <a:t>dulces</a:t>
            </a:r>
            <a:r>
              <a:rPr lang="en-US" sz="3200" dirty="0"/>
              <a:t>,    </a:t>
            </a:r>
            <a:r>
              <a:rPr lang="en-US" sz="3200" dirty="0" err="1"/>
              <a:t>aguas</a:t>
            </a:r>
            <a:r>
              <a:rPr lang="en-US" sz="3200" dirty="0"/>
              <a:t>, </a:t>
            </a:r>
            <a:r>
              <a:rPr lang="en-US" sz="3200" dirty="0" err="1"/>
              <a:t>etc</a:t>
            </a:r>
            <a:endParaRPr lang="es-ES_tradnl" sz="3200" dirty="0"/>
          </a:p>
          <a:p>
            <a:pPr marL="0" indent="0">
              <a:buNone/>
            </a:pPr>
            <a:endParaRPr lang="es-MX" sz="3600" dirty="0"/>
          </a:p>
        </p:txBody>
      </p:sp>
    </p:spTree>
    <p:extLst>
      <p:ext uri="{BB962C8B-B14F-4D97-AF65-F5344CB8AC3E}">
        <p14:creationId xmlns:p14="http://schemas.microsoft.com/office/powerpoint/2010/main" val="410071248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arcador de contenido 6"/>
          <p:cNvSpPr>
            <a:spLocks noGrp="1"/>
          </p:cNvSpPr>
          <p:nvPr>
            <p:ph idx="1"/>
          </p:nvPr>
        </p:nvSpPr>
        <p:spPr>
          <a:xfrm>
            <a:off x="374073" y="1009934"/>
            <a:ext cx="8385463" cy="5167029"/>
          </a:xfrm>
        </p:spPr>
        <p:txBody>
          <a:bodyPr>
            <a:noAutofit/>
          </a:bodyPr>
          <a:lstStyle/>
          <a:p>
            <a:pPr marL="0" lvl="0" indent="0" algn="just">
              <a:buNone/>
            </a:pPr>
            <a:r>
              <a:rPr lang="en-US" sz="3600" dirty="0" smtClean="0"/>
              <a:t>L.  COCINA</a:t>
            </a:r>
            <a:r>
              <a:rPr lang="en-US" sz="3600" dirty="0"/>
              <a:t>: </a:t>
            </a:r>
            <a:r>
              <a:rPr lang="en-US" sz="3600" dirty="0" err="1"/>
              <a:t>Deberá</a:t>
            </a:r>
            <a:r>
              <a:rPr lang="en-US" sz="3600" dirty="0"/>
              <a:t> </a:t>
            </a:r>
            <a:r>
              <a:rPr lang="en-US" sz="3600" dirty="0" err="1"/>
              <a:t>tener</a:t>
            </a:r>
            <a:r>
              <a:rPr lang="en-US" sz="3600" dirty="0"/>
              <a:t> un </a:t>
            </a:r>
            <a:r>
              <a:rPr lang="en-US" sz="3600" dirty="0" err="1"/>
              <a:t>equipo</a:t>
            </a:r>
            <a:r>
              <a:rPr lang="en-US" sz="3600" dirty="0"/>
              <a:t>, para </a:t>
            </a:r>
            <a:r>
              <a:rPr lang="en-US" sz="3600" dirty="0" err="1"/>
              <a:t>preparar</a:t>
            </a:r>
            <a:r>
              <a:rPr lang="en-US" sz="3600" dirty="0"/>
              <a:t> </a:t>
            </a:r>
            <a:r>
              <a:rPr lang="en-US" sz="3600" dirty="0" err="1"/>
              <a:t>alimentos</a:t>
            </a:r>
            <a:r>
              <a:rPr lang="en-US" sz="3600" dirty="0"/>
              <a:t> para </a:t>
            </a:r>
            <a:r>
              <a:rPr lang="en-US" sz="3600" dirty="0" err="1"/>
              <a:t>todos</a:t>
            </a:r>
            <a:r>
              <a:rPr lang="en-US" sz="3600" dirty="0"/>
              <a:t> </a:t>
            </a:r>
            <a:r>
              <a:rPr lang="en-US" sz="3600" dirty="0" err="1"/>
              <a:t>los</a:t>
            </a:r>
            <a:r>
              <a:rPr lang="en-US" sz="3600" dirty="0"/>
              <a:t> </a:t>
            </a:r>
            <a:r>
              <a:rPr lang="en-US" sz="3600" dirty="0" err="1"/>
              <a:t>asistentes</a:t>
            </a:r>
            <a:r>
              <a:rPr lang="en-US" sz="3600" dirty="0"/>
              <a:t>. El </a:t>
            </a:r>
            <a:r>
              <a:rPr lang="en-US" sz="3600" dirty="0" err="1"/>
              <a:t>menú</a:t>
            </a:r>
            <a:r>
              <a:rPr lang="en-US" sz="3600" dirty="0"/>
              <a:t> </a:t>
            </a:r>
            <a:r>
              <a:rPr lang="en-US" sz="3600" dirty="0" err="1"/>
              <a:t>deberá</a:t>
            </a:r>
            <a:r>
              <a:rPr lang="en-US" sz="3600" dirty="0"/>
              <a:t> </a:t>
            </a:r>
            <a:r>
              <a:rPr lang="en-US" sz="3600" dirty="0" err="1"/>
              <a:t>ser</a:t>
            </a:r>
            <a:r>
              <a:rPr lang="en-US" sz="3600" dirty="0"/>
              <a:t> </a:t>
            </a:r>
            <a:r>
              <a:rPr lang="en-US" sz="3600" dirty="0" err="1"/>
              <a:t>sencillo</a:t>
            </a:r>
            <a:r>
              <a:rPr lang="en-US" sz="3600" dirty="0"/>
              <a:t>, </a:t>
            </a:r>
            <a:r>
              <a:rPr lang="en-US" sz="3600" dirty="0" err="1"/>
              <a:t>preparado</a:t>
            </a:r>
            <a:r>
              <a:rPr lang="en-US" sz="3600" dirty="0"/>
              <a:t> con </a:t>
            </a:r>
            <a:r>
              <a:rPr lang="en-US" sz="3600" dirty="0" err="1"/>
              <a:t>amor</a:t>
            </a:r>
            <a:r>
              <a:rPr lang="en-US" sz="3600" dirty="0"/>
              <a:t> y </a:t>
            </a:r>
            <a:r>
              <a:rPr lang="en-US" sz="3600" dirty="0" err="1"/>
              <a:t>responsabilidad</a:t>
            </a:r>
            <a:r>
              <a:rPr lang="en-US" sz="3600" dirty="0"/>
              <a:t>.</a:t>
            </a:r>
            <a:endParaRPr lang="es-ES_tradnl" sz="2400" dirty="0"/>
          </a:p>
          <a:p>
            <a:pPr marL="0" indent="0" algn="just">
              <a:buNone/>
            </a:pPr>
            <a:r>
              <a:rPr lang="en-US" sz="3600" dirty="0" smtClean="0"/>
              <a:t>M.  NIÑOS</a:t>
            </a:r>
            <a:r>
              <a:rPr lang="en-US" sz="3600" dirty="0"/>
              <a:t>: Los </a:t>
            </a:r>
            <a:r>
              <a:rPr lang="en-US" sz="3600" dirty="0" err="1"/>
              <a:t>niños</a:t>
            </a:r>
            <a:r>
              <a:rPr lang="en-US" sz="3600" dirty="0"/>
              <a:t> son </a:t>
            </a:r>
            <a:r>
              <a:rPr lang="en-US" sz="3600" dirty="0" err="1"/>
              <a:t>muy</a:t>
            </a:r>
            <a:r>
              <a:rPr lang="en-US" sz="3600" dirty="0"/>
              <a:t> </a:t>
            </a:r>
            <a:r>
              <a:rPr lang="en-US" sz="3600" dirty="0" err="1"/>
              <a:t>importantes</a:t>
            </a:r>
            <a:r>
              <a:rPr lang="en-US" sz="3600" dirty="0"/>
              <a:t> para la </a:t>
            </a:r>
            <a:r>
              <a:rPr lang="en-US" sz="3600" dirty="0" err="1"/>
              <a:t>iglesia</a:t>
            </a:r>
            <a:r>
              <a:rPr lang="en-US" sz="3600" dirty="0"/>
              <a:t>, la persona </a:t>
            </a:r>
            <a:r>
              <a:rPr lang="en-US" sz="3600" dirty="0" err="1"/>
              <a:t>encargada</a:t>
            </a:r>
            <a:r>
              <a:rPr lang="en-US" sz="3600" dirty="0"/>
              <a:t> no </a:t>
            </a:r>
            <a:r>
              <a:rPr lang="en-US" sz="3600" dirty="0" err="1" smtClean="0"/>
              <a:t>deberá</a:t>
            </a:r>
            <a:r>
              <a:rPr lang="en-US" sz="3600" dirty="0" smtClean="0"/>
              <a:t> </a:t>
            </a:r>
            <a:r>
              <a:rPr lang="en-US" sz="3600" dirty="0" err="1"/>
              <a:t>permitir</a:t>
            </a:r>
            <a:r>
              <a:rPr lang="en-US" sz="3600" dirty="0"/>
              <a:t> que los maestros (as); no </a:t>
            </a:r>
            <a:r>
              <a:rPr lang="en-US" sz="3600" dirty="0" err="1"/>
              <a:t>vengan</a:t>
            </a:r>
            <a:r>
              <a:rPr lang="en-US" sz="3600" dirty="0"/>
              <a:t> a </a:t>
            </a:r>
            <a:r>
              <a:rPr lang="en-US" sz="3600" dirty="0" err="1"/>
              <a:t>entretenerlos</a:t>
            </a:r>
            <a:r>
              <a:rPr lang="en-US" sz="3600" dirty="0"/>
              <a:t>. Hay que </a:t>
            </a:r>
            <a:r>
              <a:rPr lang="en-US" sz="3600" dirty="0" err="1"/>
              <a:t>dar</a:t>
            </a:r>
            <a:r>
              <a:rPr lang="en-US" sz="3600" dirty="0"/>
              <a:t> </a:t>
            </a:r>
            <a:r>
              <a:rPr lang="en-US" sz="3600" dirty="0" err="1"/>
              <a:t>una</a:t>
            </a:r>
            <a:r>
              <a:rPr lang="en-US" sz="3600" dirty="0"/>
              <a:t> </a:t>
            </a:r>
            <a:r>
              <a:rPr lang="en-US" sz="3600" dirty="0" err="1"/>
              <a:t>buena</a:t>
            </a:r>
            <a:r>
              <a:rPr lang="en-US" sz="3600" dirty="0"/>
              <a:t> </a:t>
            </a:r>
            <a:r>
              <a:rPr lang="en-US" sz="3600" dirty="0" err="1"/>
              <a:t>clase</a:t>
            </a:r>
            <a:r>
              <a:rPr lang="en-US" sz="3600" dirty="0"/>
              <a:t>, </a:t>
            </a:r>
            <a:r>
              <a:rPr lang="en-US" sz="3600" dirty="0" err="1"/>
              <a:t>si</a:t>
            </a:r>
            <a:r>
              <a:rPr lang="en-US" sz="3600" dirty="0"/>
              <a:t> es </a:t>
            </a:r>
            <a:r>
              <a:rPr lang="en-US" sz="3600" dirty="0" err="1"/>
              <a:t>preciso</a:t>
            </a:r>
            <a:r>
              <a:rPr lang="en-US" sz="3600" dirty="0"/>
              <a:t>; </a:t>
            </a:r>
            <a:r>
              <a:rPr lang="en-US" sz="3600" dirty="0" err="1"/>
              <a:t>hacer</a:t>
            </a:r>
            <a:r>
              <a:rPr lang="en-US" sz="3600" dirty="0"/>
              <a:t> </a:t>
            </a:r>
            <a:r>
              <a:rPr lang="en-US" sz="3600" dirty="0" err="1"/>
              <a:t>también</a:t>
            </a:r>
            <a:r>
              <a:rPr lang="en-US" sz="3600" dirty="0"/>
              <a:t> </a:t>
            </a:r>
            <a:r>
              <a:rPr lang="en-US" sz="3600" dirty="0" err="1"/>
              <a:t>ministración</a:t>
            </a:r>
            <a:r>
              <a:rPr lang="en-US" sz="3600" dirty="0"/>
              <a:t> para </a:t>
            </a:r>
            <a:r>
              <a:rPr lang="en-US" sz="3600" dirty="0" err="1"/>
              <a:t>ellos</a:t>
            </a:r>
            <a:r>
              <a:rPr lang="en-US" sz="3600" dirty="0"/>
              <a:t>.</a:t>
            </a:r>
            <a:endParaRPr lang="es-MX" sz="4000" dirty="0"/>
          </a:p>
        </p:txBody>
      </p:sp>
    </p:spTree>
    <p:extLst>
      <p:ext uri="{BB962C8B-B14F-4D97-AF65-F5344CB8AC3E}">
        <p14:creationId xmlns:p14="http://schemas.microsoft.com/office/powerpoint/2010/main" val="415194851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arcador de contenido 6"/>
          <p:cNvSpPr>
            <a:spLocks noGrp="1"/>
          </p:cNvSpPr>
          <p:nvPr>
            <p:ph idx="1"/>
          </p:nvPr>
        </p:nvSpPr>
        <p:spPr>
          <a:xfrm>
            <a:off x="374073" y="1009934"/>
            <a:ext cx="8385463" cy="5167029"/>
          </a:xfrm>
        </p:spPr>
        <p:txBody>
          <a:bodyPr>
            <a:normAutofit/>
          </a:bodyPr>
          <a:lstStyle/>
          <a:p>
            <a:pPr marL="514350" lvl="0" indent="-514350" algn="just">
              <a:buAutoNum type="alphaUcPeriod" startAt="14"/>
            </a:pPr>
            <a:r>
              <a:rPr lang="en-US" sz="3200" dirty="0" smtClean="0"/>
              <a:t>STAFF</a:t>
            </a:r>
            <a:r>
              <a:rPr lang="en-US" sz="3200" dirty="0"/>
              <a:t>: Este </a:t>
            </a:r>
            <a:r>
              <a:rPr lang="en-US" sz="3200" dirty="0" err="1"/>
              <a:t>equipo</a:t>
            </a:r>
            <a:r>
              <a:rPr lang="en-US" sz="3200" dirty="0"/>
              <a:t>, </a:t>
            </a:r>
            <a:r>
              <a:rPr lang="en-US" sz="3200" dirty="0" err="1"/>
              <a:t>estará</a:t>
            </a:r>
            <a:r>
              <a:rPr lang="en-US" sz="3200" dirty="0"/>
              <a:t> al </a:t>
            </a:r>
            <a:r>
              <a:rPr lang="en-US" sz="3200" dirty="0" err="1"/>
              <a:t>pendiente</a:t>
            </a:r>
            <a:r>
              <a:rPr lang="en-US" sz="3200" dirty="0"/>
              <a:t> de </a:t>
            </a:r>
            <a:endParaRPr lang="en-US" sz="3200" dirty="0" smtClean="0"/>
          </a:p>
          <a:p>
            <a:pPr marL="0" lvl="0" indent="0" algn="just">
              <a:buNone/>
            </a:pPr>
            <a:r>
              <a:rPr lang="en-US" sz="3200" dirty="0" err="1" smtClean="0"/>
              <a:t>tener</a:t>
            </a:r>
            <a:r>
              <a:rPr lang="en-US" sz="3200" dirty="0" smtClean="0"/>
              <a:t> </a:t>
            </a:r>
            <a:r>
              <a:rPr lang="en-US" sz="3200" dirty="0" err="1"/>
              <a:t>todo</a:t>
            </a:r>
            <a:r>
              <a:rPr lang="en-US" sz="3200" dirty="0"/>
              <a:t> </a:t>
            </a:r>
            <a:r>
              <a:rPr lang="en-US" sz="3200" dirty="0" err="1"/>
              <a:t>listo</a:t>
            </a:r>
            <a:r>
              <a:rPr lang="en-US" sz="3200" dirty="0"/>
              <a:t> para el </a:t>
            </a:r>
            <a:r>
              <a:rPr lang="en-US" sz="3200" dirty="0" err="1"/>
              <a:t>retiro</a:t>
            </a:r>
            <a:r>
              <a:rPr lang="en-US" sz="3200" dirty="0"/>
              <a:t>. </a:t>
            </a:r>
            <a:r>
              <a:rPr lang="en-US" sz="3200" dirty="0" err="1"/>
              <a:t>Desde</a:t>
            </a:r>
            <a:r>
              <a:rPr lang="en-US" sz="3200" dirty="0"/>
              <a:t> el </a:t>
            </a:r>
            <a:r>
              <a:rPr lang="en-US" sz="3200" dirty="0" err="1"/>
              <a:t>aseo</a:t>
            </a:r>
            <a:r>
              <a:rPr lang="en-US" sz="3200" dirty="0"/>
              <a:t>, </a:t>
            </a:r>
            <a:r>
              <a:rPr lang="en-US" sz="3200" dirty="0" err="1"/>
              <a:t>acomodo</a:t>
            </a:r>
            <a:r>
              <a:rPr lang="en-US" sz="3200" dirty="0"/>
              <a:t> de </a:t>
            </a:r>
            <a:r>
              <a:rPr lang="en-US" sz="3200" dirty="0" err="1" smtClean="0"/>
              <a:t>mobiliario</a:t>
            </a:r>
            <a:r>
              <a:rPr lang="en-US" sz="3200" dirty="0" smtClean="0"/>
              <a:t>. A la </a:t>
            </a:r>
            <a:r>
              <a:rPr lang="en-US" sz="3200" dirty="0"/>
              <a:t>hora de las </a:t>
            </a:r>
            <a:r>
              <a:rPr lang="en-US" sz="3200" dirty="0" err="1"/>
              <a:t>ministraciones</a:t>
            </a:r>
            <a:r>
              <a:rPr lang="en-US" sz="3200" dirty="0"/>
              <a:t>, del </a:t>
            </a:r>
            <a:r>
              <a:rPr lang="en-US" sz="3200" dirty="0" err="1"/>
              <a:t>servicio</a:t>
            </a:r>
            <a:r>
              <a:rPr lang="en-US" sz="3200" dirty="0"/>
              <a:t> a las mesas; no solo hay que mover </a:t>
            </a:r>
            <a:r>
              <a:rPr lang="en-US" sz="3200" dirty="0" err="1"/>
              <a:t>cosas</a:t>
            </a:r>
            <a:r>
              <a:rPr lang="en-US" sz="3200" dirty="0"/>
              <a:t>, hay que </a:t>
            </a:r>
            <a:r>
              <a:rPr lang="en-US" sz="3200" dirty="0" err="1"/>
              <a:t>servir</a:t>
            </a:r>
            <a:r>
              <a:rPr lang="en-US" sz="3200" dirty="0"/>
              <a:t>, </a:t>
            </a:r>
            <a:r>
              <a:rPr lang="en-US" sz="3200" dirty="0" err="1"/>
              <a:t>limpiar</a:t>
            </a:r>
            <a:r>
              <a:rPr lang="en-US" sz="3200" dirty="0"/>
              <a:t>, etc.</a:t>
            </a:r>
            <a:endParaRPr lang="es-ES_tradnl" sz="3200" dirty="0"/>
          </a:p>
          <a:p>
            <a:pPr marL="0" indent="0" algn="just">
              <a:buNone/>
            </a:pPr>
            <a:r>
              <a:rPr lang="en-US" sz="3200" dirty="0" smtClean="0"/>
              <a:t>O.  ADMINISTRADOR</a:t>
            </a:r>
            <a:r>
              <a:rPr lang="en-US" sz="3200" dirty="0"/>
              <a:t>: </a:t>
            </a:r>
            <a:r>
              <a:rPr lang="en-US" sz="3200" dirty="0" err="1"/>
              <a:t>Deberá</a:t>
            </a:r>
            <a:r>
              <a:rPr lang="en-US" sz="3200" dirty="0"/>
              <a:t> velar </a:t>
            </a:r>
            <a:r>
              <a:rPr lang="en-US" sz="3200" dirty="0" err="1"/>
              <a:t>por</a:t>
            </a:r>
            <a:r>
              <a:rPr lang="en-US" sz="3200" dirty="0"/>
              <a:t> el </a:t>
            </a:r>
            <a:r>
              <a:rPr lang="en-US" sz="3200" dirty="0" err="1"/>
              <a:t>buen</a:t>
            </a:r>
            <a:r>
              <a:rPr lang="en-US" sz="3200" dirty="0"/>
              <a:t> </a:t>
            </a:r>
            <a:r>
              <a:rPr lang="en-US" sz="3200" dirty="0" err="1"/>
              <a:t>uso</a:t>
            </a:r>
            <a:r>
              <a:rPr lang="en-US" sz="3200" dirty="0"/>
              <a:t> de </a:t>
            </a:r>
            <a:r>
              <a:rPr lang="en-US" sz="3200" dirty="0" err="1"/>
              <a:t>los</a:t>
            </a:r>
            <a:r>
              <a:rPr lang="en-US" sz="3200" dirty="0"/>
              <a:t> </a:t>
            </a:r>
            <a:r>
              <a:rPr lang="en-US" sz="3200" dirty="0" err="1"/>
              <a:t>recursos</a:t>
            </a:r>
            <a:r>
              <a:rPr lang="en-US" sz="3200" dirty="0"/>
              <a:t>. </a:t>
            </a:r>
            <a:r>
              <a:rPr lang="en-US" sz="3200" dirty="0" err="1"/>
              <a:t>Cuidar</a:t>
            </a:r>
            <a:r>
              <a:rPr lang="en-US" sz="3200" dirty="0"/>
              <a:t> las entradas, </a:t>
            </a:r>
            <a:r>
              <a:rPr lang="en-US" sz="3200" dirty="0" err="1"/>
              <a:t>revisar</a:t>
            </a:r>
            <a:r>
              <a:rPr lang="en-US" sz="3200" dirty="0"/>
              <a:t> las </a:t>
            </a:r>
            <a:r>
              <a:rPr lang="en-US" sz="3200" dirty="0" err="1"/>
              <a:t>salidas</a:t>
            </a:r>
            <a:r>
              <a:rPr lang="en-US" sz="3200" dirty="0"/>
              <a:t>. </a:t>
            </a:r>
            <a:r>
              <a:rPr lang="en-US" sz="3200" dirty="0" err="1"/>
              <a:t>Buscar</a:t>
            </a:r>
            <a:r>
              <a:rPr lang="en-US" sz="3200" dirty="0"/>
              <a:t> </a:t>
            </a:r>
            <a:r>
              <a:rPr lang="en-US" sz="3200" dirty="0" err="1"/>
              <a:t>economizar</a:t>
            </a:r>
            <a:r>
              <a:rPr lang="en-US" sz="3200" dirty="0"/>
              <a:t> el </a:t>
            </a:r>
            <a:r>
              <a:rPr lang="en-US" sz="3200" dirty="0" err="1"/>
              <a:t>dinero</a:t>
            </a:r>
            <a:r>
              <a:rPr lang="en-US" sz="3200" dirty="0"/>
              <a:t>, </a:t>
            </a:r>
            <a:r>
              <a:rPr lang="en-US" sz="3200" dirty="0" err="1"/>
              <a:t>dar</a:t>
            </a:r>
            <a:r>
              <a:rPr lang="en-US" sz="3200" dirty="0"/>
              <a:t> </a:t>
            </a:r>
            <a:r>
              <a:rPr lang="en-US" sz="3200" dirty="0" err="1"/>
              <a:t>cuentas</a:t>
            </a:r>
            <a:r>
              <a:rPr lang="en-US" sz="3200" dirty="0"/>
              <a:t> </a:t>
            </a:r>
            <a:r>
              <a:rPr lang="en-US" sz="3200" dirty="0" err="1"/>
              <a:t>adecuadas</a:t>
            </a:r>
            <a:r>
              <a:rPr lang="en-US" sz="3200" dirty="0"/>
              <a:t>. Entre </a:t>
            </a:r>
            <a:r>
              <a:rPr lang="en-US" sz="3200" dirty="0" err="1"/>
              <a:t>más</a:t>
            </a:r>
            <a:r>
              <a:rPr lang="en-US" sz="3200" dirty="0"/>
              <a:t> </a:t>
            </a:r>
            <a:r>
              <a:rPr lang="en-US" sz="3200" dirty="0" err="1"/>
              <a:t>transparente</a:t>
            </a:r>
            <a:r>
              <a:rPr lang="en-US" sz="3200" dirty="0"/>
              <a:t> sea el </a:t>
            </a:r>
            <a:r>
              <a:rPr lang="en-US" sz="3200" dirty="0" err="1"/>
              <a:t>ingreso</a:t>
            </a:r>
            <a:r>
              <a:rPr lang="en-US" sz="3200" dirty="0"/>
              <a:t>, </a:t>
            </a:r>
            <a:r>
              <a:rPr lang="en-US" sz="3200" dirty="0" err="1"/>
              <a:t>mejores</a:t>
            </a:r>
            <a:r>
              <a:rPr lang="en-US" sz="3200" dirty="0"/>
              <a:t> </a:t>
            </a:r>
            <a:r>
              <a:rPr lang="en-US" sz="3200" dirty="0" err="1"/>
              <a:t>serán</a:t>
            </a:r>
            <a:r>
              <a:rPr lang="en-US" sz="3200" dirty="0"/>
              <a:t> </a:t>
            </a:r>
            <a:r>
              <a:rPr lang="en-US" sz="3200" dirty="0" err="1"/>
              <a:t>los</a:t>
            </a:r>
            <a:r>
              <a:rPr lang="en-US" sz="3200" dirty="0"/>
              <a:t> </a:t>
            </a:r>
            <a:r>
              <a:rPr lang="en-US" sz="3200" dirty="0" err="1"/>
              <a:t>resultados</a:t>
            </a:r>
            <a:r>
              <a:rPr lang="en-US" sz="3200" dirty="0"/>
              <a:t>.</a:t>
            </a:r>
            <a:endParaRPr lang="es-MX" sz="3200" dirty="0"/>
          </a:p>
        </p:txBody>
      </p:sp>
    </p:spTree>
    <p:extLst>
      <p:ext uri="{BB962C8B-B14F-4D97-AF65-F5344CB8AC3E}">
        <p14:creationId xmlns:p14="http://schemas.microsoft.com/office/powerpoint/2010/main" val="340316291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arcador de contenido 6"/>
          <p:cNvSpPr>
            <a:spLocks noGrp="1"/>
          </p:cNvSpPr>
          <p:nvPr>
            <p:ph idx="1"/>
          </p:nvPr>
        </p:nvSpPr>
        <p:spPr>
          <a:xfrm>
            <a:off x="374073" y="1091821"/>
            <a:ext cx="8385463" cy="5085142"/>
          </a:xfrm>
        </p:spPr>
        <p:txBody>
          <a:bodyPr>
            <a:normAutofit/>
          </a:bodyPr>
          <a:lstStyle/>
          <a:p>
            <a:pPr marL="0" lvl="0" indent="0" algn="just">
              <a:buNone/>
            </a:pPr>
            <a:r>
              <a:rPr lang="en-US" sz="3600" dirty="0" smtClean="0"/>
              <a:t>1 </a:t>
            </a:r>
            <a:r>
              <a:rPr lang="en-US" sz="3600" dirty="0" err="1" smtClean="0"/>
              <a:t>Corintios</a:t>
            </a:r>
            <a:r>
              <a:rPr lang="en-US" sz="3600" dirty="0" smtClean="0"/>
              <a:t> </a:t>
            </a:r>
            <a:r>
              <a:rPr lang="en-US" sz="3600" dirty="0"/>
              <a:t>16:15: </a:t>
            </a:r>
            <a:endParaRPr lang="en-US" sz="3600" dirty="0" smtClean="0"/>
          </a:p>
          <a:p>
            <a:pPr marL="0" lvl="0" indent="0" algn="just">
              <a:buNone/>
            </a:pPr>
            <a:r>
              <a:rPr lang="en-US" sz="3600" b="1" dirty="0" smtClean="0"/>
              <a:t>“</a:t>
            </a:r>
            <a:r>
              <a:rPr lang="en-US" sz="3600" b="1" dirty="0" err="1"/>
              <a:t>Hermanos</a:t>
            </a:r>
            <a:r>
              <a:rPr lang="en-US" sz="3600" b="1" dirty="0"/>
              <a:t>, </a:t>
            </a:r>
            <a:r>
              <a:rPr lang="en-US" sz="3600" b="1" dirty="0" err="1"/>
              <a:t>ya</a:t>
            </a:r>
            <a:r>
              <a:rPr lang="en-US" sz="3600" b="1" dirty="0"/>
              <a:t> </a:t>
            </a:r>
            <a:r>
              <a:rPr lang="en-US" sz="3600" b="1" dirty="0" err="1"/>
              <a:t>sabéis</a:t>
            </a:r>
            <a:r>
              <a:rPr lang="en-US" sz="3600" b="1" dirty="0"/>
              <a:t> que la </a:t>
            </a:r>
            <a:r>
              <a:rPr lang="en-US" sz="3600" b="1" dirty="0" err="1"/>
              <a:t>familia</a:t>
            </a:r>
            <a:r>
              <a:rPr lang="en-US" sz="3600" b="1" dirty="0"/>
              <a:t> de </a:t>
            </a:r>
            <a:r>
              <a:rPr lang="en-US" sz="3600" b="1" dirty="0" err="1"/>
              <a:t>Estéfanas</a:t>
            </a:r>
            <a:r>
              <a:rPr lang="en-US" sz="3600" b="1" dirty="0"/>
              <a:t> es las </a:t>
            </a:r>
            <a:r>
              <a:rPr lang="en-US" sz="3600" b="1" dirty="0" err="1"/>
              <a:t>primicias</a:t>
            </a:r>
            <a:r>
              <a:rPr lang="en-US" sz="3600" b="1" dirty="0"/>
              <a:t> de </a:t>
            </a:r>
            <a:r>
              <a:rPr lang="en-US" sz="3600" b="1" dirty="0" err="1"/>
              <a:t>Acaya</a:t>
            </a:r>
            <a:r>
              <a:rPr lang="en-US" sz="3600" b="1" dirty="0"/>
              <a:t>, y que </a:t>
            </a:r>
            <a:r>
              <a:rPr lang="en-US" sz="3600" b="1" dirty="0" err="1"/>
              <a:t>ellos</a:t>
            </a:r>
            <a:r>
              <a:rPr lang="en-US" sz="3600" b="1" dirty="0"/>
              <a:t> se </a:t>
            </a:r>
            <a:r>
              <a:rPr lang="en-US" sz="3600" b="1" dirty="0" err="1"/>
              <a:t>han</a:t>
            </a:r>
            <a:r>
              <a:rPr lang="en-US" sz="3600" b="1" dirty="0"/>
              <a:t> </a:t>
            </a:r>
            <a:r>
              <a:rPr lang="en-US" sz="3600" b="1" dirty="0" err="1"/>
              <a:t>dedicado</a:t>
            </a:r>
            <a:r>
              <a:rPr lang="en-US" sz="3600" b="1" dirty="0"/>
              <a:t> al SERVICIO </a:t>
            </a:r>
            <a:r>
              <a:rPr lang="en-US" sz="3600" dirty="0"/>
              <a:t>de los </a:t>
            </a:r>
            <a:r>
              <a:rPr lang="en-US" sz="3600" dirty="0" err="1"/>
              <a:t>santos</a:t>
            </a:r>
            <a:r>
              <a:rPr lang="en-US" sz="3600" dirty="0"/>
              <a:t>”. </a:t>
            </a:r>
            <a:endParaRPr lang="en-US" sz="3600" dirty="0" smtClean="0"/>
          </a:p>
          <a:p>
            <a:pPr marL="0" lvl="0" indent="0" algn="just">
              <a:buNone/>
            </a:pPr>
            <a:r>
              <a:rPr lang="en-US" sz="3600" dirty="0" err="1" smtClean="0"/>
              <a:t>Dedíquese</a:t>
            </a:r>
            <a:r>
              <a:rPr lang="en-US" sz="3600" dirty="0" smtClean="0"/>
              <a:t> </a:t>
            </a:r>
            <a:r>
              <a:rPr lang="en-US" sz="3600" dirty="0"/>
              <a:t>al </a:t>
            </a:r>
            <a:r>
              <a:rPr lang="en-US" sz="3600" dirty="0" err="1"/>
              <a:t>cien</a:t>
            </a:r>
            <a:r>
              <a:rPr lang="en-US" sz="3600" dirty="0"/>
              <a:t> </a:t>
            </a:r>
            <a:r>
              <a:rPr lang="en-US" sz="3600" dirty="0" err="1"/>
              <a:t>por</a:t>
            </a:r>
            <a:r>
              <a:rPr lang="en-US" sz="3600" dirty="0"/>
              <a:t> </a:t>
            </a:r>
            <a:r>
              <a:rPr lang="en-US" sz="3600" dirty="0" err="1"/>
              <a:t>ciento</a:t>
            </a:r>
            <a:r>
              <a:rPr lang="en-US" sz="3600" dirty="0"/>
              <a:t> al </a:t>
            </a:r>
            <a:r>
              <a:rPr lang="en-US" sz="3600" dirty="0" err="1"/>
              <a:t>área</a:t>
            </a:r>
            <a:r>
              <a:rPr lang="en-US" sz="3600" dirty="0"/>
              <a:t> que Dios le ha dado.</a:t>
            </a:r>
            <a:endParaRPr lang="es-ES_tradnl" sz="3600" dirty="0"/>
          </a:p>
          <a:p>
            <a:pPr marL="0" indent="0" algn="just">
              <a:buNone/>
            </a:pPr>
            <a:endParaRPr lang="es-MX" sz="3600" dirty="0"/>
          </a:p>
        </p:txBody>
      </p:sp>
    </p:spTree>
    <p:extLst>
      <p:ext uri="{BB962C8B-B14F-4D97-AF65-F5344CB8AC3E}">
        <p14:creationId xmlns:p14="http://schemas.microsoft.com/office/powerpoint/2010/main" val="252376653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374073" y="987136"/>
            <a:ext cx="8385463" cy="703553"/>
          </a:xfrm>
        </p:spPr>
        <p:txBody>
          <a:bodyPr>
            <a:normAutofit fontScale="90000"/>
          </a:bodyPr>
          <a:lstStyle/>
          <a:p>
            <a:pPr lvl="0"/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IV.ALGUNAS </a:t>
            </a:r>
            <a:r>
              <a:rPr lang="en-US" b="1" dirty="0"/>
              <a:t>CONSIDERACIONES DE NUESTRO SERVICIO</a:t>
            </a:r>
            <a:r>
              <a:rPr lang="es-ES_tradnl" b="1" dirty="0"/>
              <a:t/>
            </a:r>
            <a:br>
              <a:rPr lang="es-ES_tradnl" b="1" dirty="0"/>
            </a:br>
            <a:endParaRPr lang="es-MX" b="1" dirty="0">
              <a:latin typeface="+mn-lt"/>
            </a:endParaRPr>
          </a:p>
        </p:txBody>
      </p:sp>
      <p:sp>
        <p:nvSpPr>
          <p:cNvPr id="7" name="Marcador de contenido 6"/>
          <p:cNvSpPr>
            <a:spLocks noGrp="1"/>
          </p:cNvSpPr>
          <p:nvPr>
            <p:ph idx="1"/>
          </p:nvPr>
        </p:nvSpPr>
        <p:spPr>
          <a:xfrm>
            <a:off x="374073" y="1825625"/>
            <a:ext cx="8385463" cy="4351338"/>
          </a:xfrm>
        </p:spPr>
        <p:txBody>
          <a:bodyPr>
            <a:normAutofit lnSpcReduction="10000"/>
          </a:bodyPr>
          <a:lstStyle/>
          <a:p>
            <a:pPr marL="0" lvl="0" indent="0" algn="just">
              <a:buNone/>
            </a:pPr>
            <a:r>
              <a:rPr lang="en-US" dirty="0" smtClean="0"/>
              <a:t>A.  EL </a:t>
            </a:r>
            <a:r>
              <a:rPr lang="en-US" dirty="0"/>
              <a:t>SERVICIO ES UNA OFRENDA</a:t>
            </a:r>
            <a:endParaRPr lang="es-ES_tradnl" dirty="0"/>
          </a:p>
          <a:p>
            <a:pPr marL="0" indent="0" algn="just">
              <a:buNone/>
            </a:pPr>
            <a:r>
              <a:rPr lang="en-US" dirty="0" err="1"/>
              <a:t>Romanos</a:t>
            </a:r>
            <a:r>
              <a:rPr lang="en-US" dirty="0"/>
              <a:t> 15:31: </a:t>
            </a:r>
            <a:r>
              <a:rPr lang="en-US" b="1" dirty="0"/>
              <a:t>“para que sea </a:t>
            </a:r>
            <a:r>
              <a:rPr lang="en-US" b="1" dirty="0" err="1"/>
              <a:t>librado</a:t>
            </a:r>
            <a:r>
              <a:rPr lang="en-US" b="1" dirty="0"/>
              <a:t> de </a:t>
            </a:r>
            <a:r>
              <a:rPr lang="en-US" b="1" dirty="0" err="1"/>
              <a:t>los</a:t>
            </a:r>
            <a:r>
              <a:rPr lang="en-US" b="1" dirty="0"/>
              <a:t> </a:t>
            </a:r>
            <a:r>
              <a:rPr lang="en-US" b="1" dirty="0" err="1"/>
              <a:t>rebeldes</a:t>
            </a:r>
            <a:r>
              <a:rPr lang="en-US" b="1" dirty="0"/>
              <a:t> que </a:t>
            </a:r>
            <a:r>
              <a:rPr lang="en-US" b="1" dirty="0" err="1"/>
              <a:t>están</a:t>
            </a:r>
            <a:r>
              <a:rPr lang="en-US" b="1" dirty="0"/>
              <a:t> en Judea, y que la </a:t>
            </a:r>
            <a:r>
              <a:rPr lang="en-US" b="1" dirty="0" err="1"/>
              <a:t>ofrenda</a:t>
            </a:r>
            <a:r>
              <a:rPr lang="en-US" b="1" dirty="0"/>
              <a:t> de mi SERVICIO </a:t>
            </a:r>
            <a:r>
              <a:rPr lang="en-US" dirty="0"/>
              <a:t>a </a:t>
            </a:r>
            <a:r>
              <a:rPr lang="en-US" dirty="0" err="1"/>
              <a:t>los</a:t>
            </a:r>
            <a:r>
              <a:rPr lang="en-US" dirty="0"/>
              <a:t> </a:t>
            </a:r>
            <a:r>
              <a:rPr lang="en-US" b="1" dirty="0" err="1"/>
              <a:t>santos</a:t>
            </a:r>
            <a:r>
              <a:rPr lang="en-US" b="1" dirty="0"/>
              <a:t> en </a:t>
            </a:r>
            <a:r>
              <a:rPr lang="en-US" b="1" dirty="0" err="1"/>
              <a:t>Jerusalén</a:t>
            </a:r>
            <a:r>
              <a:rPr lang="en-US" b="1" dirty="0"/>
              <a:t> sea </a:t>
            </a:r>
            <a:r>
              <a:rPr lang="en-US" b="1" dirty="0" err="1"/>
              <a:t>acepta</a:t>
            </a:r>
            <a:r>
              <a:rPr lang="en-US" b="1" dirty="0"/>
              <a:t>”.</a:t>
            </a:r>
            <a:endParaRPr lang="es-ES_tradnl" b="1" dirty="0"/>
          </a:p>
          <a:p>
            <a:pPr marL="0" indent="0" algn="just">
              <a:buNone/>
            </a:pPr>
            <a:r>
              <a:rPr lang="en-US" b="1" dirty="0"/>
              <a:t> </a:t>
            </a:r>
            <a:endParaRPr lang="es-ES_tradnl" dirty="0"/>
          </a:p>
          <a:p>
            <a:pPr marL="0" lvl="0" indent="0" algn="just">
              <a:buNone/>
            </a:pPr>
            <a:r>
              <a:rPr lang="en-US" dirty="0" smtClean="0"/>
              <a:t>B.  EL </a:t>
            </a:r>
            <a:r>
              <a:rPr lang="en-US" dirty="0"/>
              <a:t>SERVICIO ES UN PRIVILEGIO</a:t>
            </a:r>
            <a:endParaRPr lang="es-ES_tradnl" dirty="0"/>
          </a:p>
          <a:p>
            <a:pPr marL="0" lvl="0" indent="0" algn="just">
              <a:buNone/>
            </a:pPr>
            <a:r>
              <a:rPr lang="en-US" dirty="0" err="1"/>
              <a:t>Corintios</a:t>
            </a:r>
            <a:r>
              <a:rPr lang="en-US" dirty="0"/>
              <a:t> 8:4: </a:t>
            </a:r>
            <a:r>
              <a:rPr lang="en-US" b="1" dirty="0"/>
              <a:t>“</a:t>
            </a:r>
            <a:r>
              <a:rPr lang="en-US" b="1" dirty="0" err="1"/>
              <a:t>pidiéndonos</a:t>
            </a:r>
            <a:r>
              <a:rPr lang="en-US" b="1" dirty="0"/>
              <a:t> con </a:t>
            </a:r>
            <a:r>
              <a:rPr lang="en-US" b="1" dirty="0" err="1"/>
              <a:t>muchos</a:t>
            </a:r>
            <a:r>
              <a:rPr lang="en-US" b="1" dirty="0"/>
              <a:t> </a:t>
            </a:r>
            <a:r>
              <a:rPr lang="en-US" b="1" dirty="0" err="1"/>
              <a:t>ruegos</a:t>
            </a:r>
            <a:r>
              <a:rPr lang="en-US" b="1" dirty="0"/>
              <a:t> QUE LES CONCEDIÉSEMOS EL </a:t>
            </a:r>
            <a:r>
              <a:rPr lang="en-US" b="1" dirty="0" smtClean="0"/>
              <a:t>PRIVILEGIO </a:t>
            </a:r>
            <a:r>
              <a:rPr lang="en-US" b="1" dirty="0"/>
              <a:t>DE PARTICIPAR EN ESTE SERVICIO para los </a:t>
            </a:r>
            <a:r>
              <a:rPr lang="en-US" b="1" dirty="0" err="1"/>
              <a:t>santos</a:t>
            </a:r>
            <a:r>
              <a:rPr lang="en-US" b="1" dirty="0"/>
              <a:t>”.</a:t>
            </a:r>
            <a:endParaRPr lang="es-ES_tradnl" b="1" dirty="0"/>
          </a:p>
          <a:p>
            <a:pPr marL="0" indent="0" algn="just">
              <a:buNone/>
            </a:pPr>
            <a:r>
              <a:rPr lang="en-US" b="1" dirty="0"/>
              <a:t> </a:t>
            </a:r>
            <a:endParaRPr lang="es-ES_tradnl" dirty="0"/>
          </a:p>
          <a:p>
            <a:pPr marL="0" indent="0">
              <a:buNone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58960975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arcador de contenido 6"/>
          <p:cNvSpPr>
            <a:spLocks noGrp="1"/>
          </p:cNvSpPr>
          <p:nvPr>
            <p:ph idx="1"/>
          </p:nvPr>
        </p:nvSpPr>
        <p:spPr>
          <a:xfrm>
            <a:off x="374073" y="968991"/>
            <a:ext cx="8385463" cy="5207972"/>
          </a:xfrm>
        </p:spPr>
        <p:txBody>
          <a:bodyPr/>
          <a:lstStyle/>
          <a:p>
            <a:pPr marL="514350" lvl="0" indent="-514350" algn="just">
              <a:buAutoNum type="alphaUcPeriod" startAt="3"/>
            </a:pPr>
            <a:r>
              <a:rPr lang="en-US" dirty="0" smtClean="0"/>
              <a:t>ES </a:t>
            </a:r>
            <a:r>
              <a:rPr lang="en-US" dirty="0"/>
              <a:t>SERVICIO ES GASTARSE Y </a:t>
            </a:r>
            <a:r>
              <a:rPr lang="en-US" dirty="0" smtClean="0"/>
              <a:t>DERRAMARSE</a:t>
            </a:r>
          </a:p>
          <a:p>
            <a:pPr marL="0" indent="0" algn="just">
              <a:buNone/>
            </a:pPr>
            <a:endParaRPr lang="es-ES_tradnl" dirty="0"/>
          </a:p>
          <a:p>
            <a:pPr marL="0" indent="0" algn="just">
              <a:buNone/>
            </a:pPr>
            <a:r>
              <a:rPr lang="en-US" dirty="0" smtClean="0"/>
              <a:t>2 </a:t>
            </a:r>
            <a:r>
              <a:rPr lang="en-US" dirty="0" err="1"/>
              <a:t>Corintios</a:t>
            </a:r>
            <a:r>
              <a:rPr lang="en-US" dirty="0"/>
              <a:t> 12:15: </a:t>
            </a:r>
            <a:endParaRPr lang="en-US" dirty="0" smtClean="0"/>
          </a:p>
          <a:p>
            <a:pPr marL="0" indent="0" algn="just">
              <a:buNone/>
            </a:pPr>
            <a:r>
              <a:rPr lang="en-US" b="1" dirty="0" smtClean="0"/>
              <a:t>“</a:t>
            </a:r>
            <a:r>
              <a:rPr lang="en-US" b="1" dirty="0"/>
              <a:t>Y </a:t>
            </a:r>
            <a:r>
              <a:rPr lang="en-US" b="1" dirty="0" err="1"/>
              <a:t>yo</a:t>
            </a:r>
            <a:r>
              <a:rPr lang="en-US" b="1" dirty="0"/>
              <a:t> con el MAYOR PLACER </a:t>
            </a:r>
            <a:r>
              <a:rPr lang="en-US" b="1" dirty="0" err="1"/>
              <a:t>gastaré</a:t>
            </a:r>
            <a:r>
              <a:rPr lang="en-US" b="1" dirty="0"/>
              <a:t> lo </a:t>
            </a:r>
            <a:r>
              <a:rPr lang="en-US" b="1" dirty="0" err="1"/>
              <a:t>mío</a:t>
            </a:r>
            <a:r>
              <a:rPr lang="en-US" b="1" dirty="0"/>
              <a:t>, y </a:t>
            </a:r>
            <a:r>
              <a:rPr lang="en-US" b="1" dirty="0" err="1"/>
              <a:t>aun</a:t>
            </a:r>
            <a:r>
              <a:rPr lang="en-US" b="1" dirty="0"/>
              <a:t> </a:t>
            </a:r>
            <a:r>
              <a:rPr lang="en-US" b="1" dirty="0" err="1"/>
              <a:t>yo</a:t>
            </a:r>
            <a:r>
              <a:rPr lang="en-US" b="1" dirty="0"/>
              <a:t> </a:t>
            </a:r>
            <a:r>
              <a:rPr lang="en-US" b="1" dirty="0" err="1"/>
              <a:t>mismo</a:t>
            </a:r>
            <a:r>
              <a:rPr lang="en-US" b="1" dirty="0"/>
              <a:t> me </a:t>
            </a:r>
            <a:r>
              <a:rPr lang="en-US" b="1" dirty="0" err="1"/>
              <a:t>gastaré</a:t>
            </a:r>
            <a:r>
              <a:rPr lang="en-US" b="1" dirty="0"/>
              <a:t> del </a:t>
            </a:r>
            <a:r>
              <a:rPr lang="en-US" b="1" dirty="0" err="1"/>
              <a:t>todo</a:t>
            </a:r>
            <a:r>
              <a:rPr lang="en-US" b="1" dirty="0"/>
              <a:t> </a:t>
            </a:r>
            <a:r>
              <a:rPr lang="en-US" b="1" dirty="0" err="1"/>
              <a:t>por</a:t>
            </a:r>
            <a:r>
              <a:rPr lang="en-US" b="1" dirty="0"/>
              <a:t> </a:t>
            </a:r>
            <a:r>
              <a:rPr lang="en-US" b="1" dirty="0" err="1"/>
              <a:t>amor</a:t>
            </a:r>
            <a:r>
              <a:rPr lang="en-US" b="1" dirty="0"/>
              <a:t> de </a:t>
            </a:r>
            <a:r>
              <a:rPr lang="en-US" b="1" dirty="0" err="1"/>
              <a:t>vuestras</a:t>
            </a:r>
            <a:r>
              <a:rPr lang="en-US" b="1" dirty="0"/>
              <a:t> almas, </a:t>
            </a:r>
            <a:r>
              <a:rPr lang="en-US" b="1" dirty="0" err="1"/>
              <a:t>aunque</a:t>
            </a:r>
            <a:r>
              <a:rPr lang="en-US" b="1" dirty="0"/>
              <a:t> </a:t>
            </a:r>
            <a:r>
              <a:rPr lang="en-US" b="1" dirty="0" err="1"/>
              <a:t>amándoos</a:t>
            </a:r>
            <a:r>
              <a:rPr lang="en-US" b="1" dirty="0"/>
              <a:t> </a:t>
            </a:r>
            <a:r>
              <a:rPr lang="en-US" b="1" dirty="0" err="1"/>
              <a:t>más</a:t>
            </a:r>
            <a:r>
              <a:rPr lang="en-US" b="1" dirty="0"/>
              <a:t>, sea </a:t>
            </a:r>
            <a:r>
              <a:rPr lang="en-US" b="1" dirty="0" err="1"/>
              <a:t>amado</a:t>
            </a:r>
            <a:r>
              <a:rPr lang="en-US" b="1" dirty="0"/>
              <a:t> </a:t>
            </a:r>
            <a:r>
              <a:rPr lang="en-US" b="1" dirty="0" err="1"/>
              <a:t>menos</a:t>
            </a:r>
            <a:r>
              <a:rPr lang="en-US" b="1" dirty="0"/>
              <a:t>”.</a:t>
            </a:r>
            <a:endParaRPr lang="es-ES_tradnl" b="1" dirty="0"/>
          </a:p>
          <a:p>
            <a:pPr marL="0" indent="0" algn="just">
              <a:buNone/>
            </a:pPr>
            <a:r>
              <a:rPr lang="en-US" dirty="0" err="1"/>
              <a:t>Filipenses</a:t>
            </a:r>
            <a:r>
              <a:rPr lang="en-US" dirty="0"/>
              <a:t> 2:17: </a:t>
            </a:r>
            <a:endParaRPr lang="en-US" dirty="0" smtClean="0"/>
          </a:p>
          <a:p>
            <a:pPr marL="0" indent="0" algn="just">
              <a:buNone/>
            </a:pPr>
            <a:r>
              <a:rPr lang="en-US" b="1" dirty="0" smtClean="0"/>
              <a:t>“</a:t>
            </a:r>
            <a:r>
              <a:rPr lang="en-US" b="1" dirty="0"/>
              <a:t>Y AUNQUE SEA DERRAMADO en </a:t>
            </a:r>
            <a:r>
              <a:rPr lang="en-US" b="1" dirty="0" err="1" smtClean="0"/>
              <a:t>liberación</a:t>
            </a:r>
            <a:r>
              <a:rPr lang="en-US" b="1" dirty="0" smtClean="0"/>
              <a:t> </a:t>
            </a:r>
            <a:r>
              <a:rPr lang="en-US" b="1" dirty="0" err="1"/>
              <a:t>sobre</a:t>
            </a:r>
            <a:r>
              <a:rPr lang="en-US" b="1" dirty="0"/>
              <a:t> el </a:t>
            </a:r>
            <a:r>
              <a:rPr lang="en-US" b="1" dirty="0" err="1"/>
              <a:t>sacrificio</a:t>
            </a:r>
            <a:r>
              <a:rPr lang="en-US" b="1" dirty="0"/>
              <a:t> y SERVICIO de </a:t>
            </a:r>
            <a:r>
              <a:rPr lang="en-US" b="1" dirty="0" err="1"/>
              <a:t>vuestra</a:t>
            </a:r>
            <a:r>
              <a:rPr lang="en-US" b="1" dirty="0"/>
              <a:t> </a:t>
            </a:r>
            <a:r>
              <a:rPr lang="en-US" b="1" dirty="0" err="1"/>
              <a:t>fe</a:t>
            </a:r>
            <a:r>
              <a:rPr lang="en-US" b="1" dirty="0"/>
              <a:t>, me </a:t>
            </a:r>
            <a:r>
              <a:rPr lang="en-US" b="1" dirty="0" err="1"/>
              <a:t>gozo</a:t>
            </a:r>
            <a:r>
              <a:rPr lang="en-US" b="1" dirty="0"/>
              <a:t> y </a:t>
            </a:r>
            <a:r>
              <a:rPr lang="en-US" b="1" dirty="0" err="1"/>
              <a:t>regocijo</a:t>
            </a:r>
            <a:r>
              <a:rPr lang="en-US" b="1" dirty="0"/>
              <a:t> con </a:t>
            </a:r>
            <a:r>
              <a:rPr lang="en-US" b="1" dirty="0" err="1"/>
              <a:t>todos</a:t>
            </a:r>
            <a:r>
              <a:rPr lang="en-US" b="1" dirty="0"/>
              <a:t> </a:t>
            </a:r>
            <a:r>
              <a:rPr lang="en-US" b="1" dirty="0" err="1"/>
              <a:t>vosotros</a:t>
            </a:r>
            <a:r>
              <a:rPr lang="en-US" b="1" dirty="0"/>
              <a:t>”.</a:t>
            </a:r>
            <a:endParaRPr lang="es-ES_tradnl" b="1" dirty="0"/>
          </a:p>
          <a:p>
            <a:pPr marL="0" indent="0" algn="just">
              <a:buNone/>
            </a:pPr>
            <a:r>
              <a:rPr lang="en-US" b="1" dirty="0"/>
              <a:t> </a:t>
            </a:r>
            <a:endParaRPr lang="es-ES_tradnl" dirty="0"/>
          </a:p>
          <a:p>
            <a:pPr marL="0" indent="0" algn="just">
              <a:buNone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9248188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arcador de contenido 6"/>
          <p:cNvSpPr>
            <a:spLocks noGrp="1"/>
          </p:cNvSpPr>
          <p:nvPr>
            <p:ph idx="1"/>
          </p:nvPr>
        </p:nvSpPr>
        <p:spPr>
          <a:xfrm>
            <a:off x="374073" y="982639"/>
            <a:ext cx="8385463" cy="5194324"/>
          </a:xfrm>
        </p:spPr>
        <p:txBody>
          <a:bodyPr>
            <a:normAutofit/>
          </a:bodyPr>
          <a:lstStyle/>
          <a:p>
            <a:pPr marL="0" lvl="0" indent="0" algn="just">
              <a:buNone/>
            </a:pPr>
            <a:r>
              <a:rPr lang="en-US" sz="3600" dirty="0"/>
              <a:t>D</a:t>
            </a:r>
            <a:r>
              <a:rPr lang="en-US" sz="3600" dirty="0" smtClean="0"/>
              <a:t>.  DEN </a:t>
            </a:r>
            <a:r>
              <a:rPr lang="en-US" sz="3600" dirty="0"/>
              <a:t>UN BUEN SERVICIO</a:t>
            </a:r>
            <a:endParaRPr lang="es-ES_tradnl" sz="3600" dirty="0"/>
          </a:p>
          <a:p>
            <a:pPr marL="0" indent="0" algn="just">
              <a:buNone/>
            </a:pPr>
            <a:r>
              <a:rPr lang="en-US" sz="3600" b="1" dirty="0"/>
              <a:t>1 </a:t>
            </a:r>
            <a:r>
              <a:rPr lang="en-US" sz="3600" b="1" dirty="0" err="1"/>
              <a:t>Timoteo</a:t>
            </a:r>
            <a:r>
              <a:rPr lang="en-US" sz="3600" b="1" dirty="0"/>
              <a:t> 6:2: </a:t>
            </a:r>
            <a:endParaRPr lang="en-US" sz="3600" b="1" dirty="0" smtClean="0"/>
          </a:p>
          <a:p>
            <a:pPr marL="0" indent="0" algn="just">
              <a:buNone/>
            </a:pPr>
            <a:r>
              <a:rPr lang="en-US" sz="3600" b="1" dirty="0" smtClean="0"/>
              <a:t>“</a:t>
            </a:r>
            <a:r>
              <a:rPr lang="en-US" sz="3600" b="1" dirty="0"/>
              <a:t>Y los que </a:t>
            </a:r>
            <a:r>
              <a:rPr lang="en-US" sz="3600" b="1" dirty="0" err="1"/>
              <a:t>tienen</a:t>
            </a:r>
            <a:r>
              <a:rPr lang="en-US" sz="3600" b="1" dirty="0"/>
              <a:t> </a:t>
            </a:r>
            <a:r>
              <a:rPr lang="en-US" sz="3600" b="1" dirty="0" err="1"/>
              <a:t>amos</a:t>
            </a:r>
            <a:r>
              <a:rPr lang="en-US" sz="3600" b="1" dirty="0"/>
              <a:t> </a:t>
            </a:r>
            <a:r>
              <a:rPr lang="en-US" sz="3600" b="1" dirty="0" err="1"/>
              <a:t>creyentes</a:t>
            </a:r>
            <a:r>
              <a:rPr lang="en-US" sz="3600" b="1" dirty="0"/>
              <a:t>, no los </a:t>
            </a:r>
            <a:r>
              <a:rPr lang="en-US" sz="3600" b="1" dirty="0" err="1"/>
              <a:t>tengan</a:t>
            </a:r>
            <a:r>
              <a:rPr lang="en-US" sz="3600" b="1" dirty="0"/>
              <a:t> en </a:t>
            </a:r>
            <a:r>
              <a:rPr lang="en-US" sz="3600" b="1" dirty="0" err="1"/>
              <a:t>menos</a:t>
            </a:r>
            <a:r>
              <a:rPr lang="en-US" sz="3600" b="1" dirty="0"/>
              <a:t> </a:t>
            </a:r>
            <a:r>
              <a:rPr lang="en-US" sz="3600" b="1" dirty="0" err="1"/>
              <a:t>por</a:t>
            </a:r>
            <a:r>
              <a:rPr lang="en-US" sz="3600" b="1" dirty="0"/>
              <a:t> </a:t>
            </a:r>
            <a:r>
              <a:rPr lang="en-US" sz="3600" b="1" dirty="0" err="1"/>
              <a:t>ser</a:t>
            </a:r>
            <a:r>
              <a:rPr lang="en-US" sz="3600" b="1" dirty="0"/>
              <a:t> </a:t>
            </a:r>
            <a:r>
              <a:rPr lang="en-US" sz="3600" b="1" dirty="0" err="1" smtClean="0"/>
              <a:t>hermanos</a:t>
            </a:r>
            <a:r>
              <a:rPr lang="en-US" sz="3600" b="1" dirty="0"/>
              <a:t>, </a:t>
            </a:r>
            <a:r>
              <a:rPr lang="en-US" sz="3600" b="1" dirty="0" err="1"/>
              <a:t>sino</a:t>
            </a:r>
            <a:r>
              <a:rPr lang="en-US" sz="3600" b="1" dirty="0"/>
              <a:t> </a:t>
            </a:r>
            <a:r>
              <a:rPr lang="en-US" sz="3600" b="1" dirty="0" err="1"/>
              <a:t>sírvanles</a:t>
            </a:r>
            <a:r>
              <a:rPr lang="en-US" sz="3600" b="1" dirty="0"/>
              <a:t> </a:t>
            </a:r>
            <a:r>
              <a:rPr lang="en-US" sz="3600" b="1" dirty="0" err="1"/>
              <a:t>mejor</a:t>
            </a:r>
            <a:r>
              <a:rPr lang="en-US" sz="3600" b="1" dirty="0"/>
              <a:t>, </a:t>
            </a:r>
            <a:r>
              <a:rPr lang="en-US" sz="3600" b="1" dirty="0" err="1"/>
              <a:t>por</a:t>
            </a:r>
            <a:r>
              <a:rPr lang="en-US" sz="3600" b="1" dirty="0"/>
              <a:t> </a:t>
            </a:r>
            <a:r>
              <a:rPr lang="en-US" sz="3600" b="1" dirty="0" err="1"/>
              <a:t>cuanto</a:t>
            </a:r>
            <a:r>
              <a:rPr lang="en-US" sz="3600" b="1" dirty="0"/>
              <a:t> son </a:t>
            </a:r>
            <a:r>
              <a:rPr lang="en-US" sz="3600" b="1" dirty="0" err="1"/>
              <a:t>creyentes</a:t>
            </a:r>
            <a:r>
              <a:rPr lang="en-US" sz="3600" b="1" dirty="0"/>
              <a:t> y </a:t>
            </a:r>
            <a:r>
              <a:rPr lang="en-US" sz="3600" b="1" dirty="0" err="1"/>
              <a:t>amados</a:t>
            </a:r>
            <a:r>
              <a:rPr lang="en-US" sz="3600" b="1" dirty="0"/>
              <a:t> LOS QUE SE </a:t>
            </a:r>
            <a:r>
              <a:rPr lang="en-US" sz="3600" b="1" dirty="0" smtClean="0"/>
              <a:t>BENEFICIAN </a:t>
            </a:r>
            <a:r>
              <a:rPr lang="en-US" sz="3600" b="1" dirty="0"/>
              <a:t>DE SU BUEN SERVICIO. </a:t>
            </a:r>
            <a:r>
              <a:rPr lang="en-US" sz="3600" b="1" dirty="0" err="1"/>
              <a:t>Esto</a:t>
            </a:r>
            <a:r>
              <a:rPr lang="en-US" sz="3600" b="1" dirty="0"/>
              <a:t> </a:t>
            </a:r>
            <a:r>
              <a:rPr lang="en-US" sz="3600" b="1" dirty="0" err="1"/>
              <a:t>enseña</a:t>
            </a:r>
            <a:r>
              <a:rPr lang="en-US" sz="3600" b="1" dirty="0"/>
              <a:t> y </a:t>
            </a:r>
            <a:r>
              <a:rPr lang="en-US" sz="3600" b="1" dirty="0" err="1"/>
              <a:t>exhorta</a:t>
            </a:r>
            <a:r>
              <a:rPr lang="en-US" sz="3600" b="1" dirty="0"/>
              <a:t>”.</a:t>
            </a:r>
            <a:endParaRPr lang="es-MX" sz="3600" b="1" dirty="0"/>
          </a:p>
        </p:txBody>
      </p:sp>
    </p:spTree>
    <p:extLst>
      <p:ext uri="{BB962C8B-B14F-4D97-AF65-F5344CB8AC3E}">
        <p14:creationId xmlns:p14="http://schemas.microsoft.com/office/powerpoint/2010/main" val="395498006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arcador de contenido 6"/>
          <p:cNvSpPr>
            <a:spLocks noGrp="1"/>
          </p:cNvSpPr>
          <p:nvPr>
            <p:ph idx="1"/>
          </p:nvPr>
        </p:nvSpPr>
        <p:spPr>
          <a:xfrm>
            <a:off x="374073" y="1009934"/>
            <a:ext cx="8385463" cy="5167029"/>
          </a:xfrm>
        </p:spPr>
        <p:txBody>
          <a:bodyPr>
            <a:noAutofit/>
          </a:bodyPr>
          <a:lstStyle/>
          <a:p>
            <a:pPr marL="0" lvl="0" indent="0" algn="just">
              <a:buNone/>
            </a:pPr>
            <a:r>
              <a:rPr lang="en-US" dirty="0" smtClean="0"/>
              <a:t>E.  PRESTAMOS </a:t>
            </a:r>
            <a:r>
              <a:rPr lang="en-US" dirty="0"/>
              <a:t>UN SERVICIO A </a:t>
            </a:r>
            <a:r>
              <a:rPr lang="en-US" dirty="0" smtClean="0"/>
              <a:t>DESCONOCIDOS  </a:t>
            </a:r>
            <a:r>
              <a:rPr lang="en-US" dirty="0"/>
              <a:t>ALMAS</a:t>
            </a:r>
            <a:endParaRPr lang="es-ES_tradnl" dirty="0"/>
          </a:p>
          <a:p>
            <a:pPr marL="0" indent="0" algn="just">
              <a:buNone/>
            </a:pPr>
            <a:r>
              <a:rPr lang="en-US" dirty="0"/>
              <a:t>3 Juan 1:5: </a:t>
            </a:r>
            <a:endParaRPr lang="en-US" dirty="0" smtClean="0"/>
          </a:p>
          <a:p>
            <a:pPr marL="0" indent="0" algn="just">
              <a:buNone/>
            </a:pPr>
            <a:r>
              <a:rPr lang="en-US" b="1" dirty="0" smtClean="0"/>
              <a:t>“</a:t>
            </a:r>
            <a:r>
              <a:rPr lang="en-US" b="1" dirty="0"/>
              <a:t>Amado,  </a:t>
            </a:r>
            <a:r>
              <a:rPr lang="en-US" b="1" dirty="0" err="1"/>
              <a:t>fielmente</a:t>
            </a:r>
            <a:r>
              <a:rPr lang="en-US" b="1" dirty="0"/>
              <a:t>  </a:t>
            </a:r>
            <a:r>
              <a:rPr lang="en-US" b="1" dirty="0" err="1"/>
              <a:t>te</a:t>
            </a:r>
            <a:r>
              <a:rPr lang="en-US" b="1" dirty="0"/>
              <a:t>  conduces  </a:t>
            </a:r>
            <a:r>
              <a:rPr lang="en-US" b="1" dirty="0" err="1"/>
              <a:t>cuando</a:t>
            </a:r>
            <a:r>
              <a:rPr lang="en-US" b="1" dirty="0"/>
              <a:t> </a:t>
            </a:r>
            <a:r>
              <a:rPr lang="en-US" b="1" dirty="0" err="1"/>
              <a:t>prestas</a:t>
            </a:r>
            <a:r>
              <a:rPr lang="en-US" b="1" dirty="0"/>
              <a:t>  </a:t>
            </a:r>
            <a:r>
              <a:rPr lang="en-US" b="1" dirty="0" err="1"/>
              <a:t>algún</a:t>
            </a:r>
            <a:r>
              <a:rPr lang="en-US" b="1" dirty="0"/>
              <a:t>  SERVICIO  a los </a:t>
            </a:r>
            <a:r>
              <a:rPr lang="en-US" b="1" dirty="0" err="1"/>
              <a:t>hermanos</a:t>
            </a:r>
            <a:r>
              <a:rPr lang="en-US" b="1" dirty="0"/>
              <a:t>, ESPECIALMENTE A LOS DESCONOCIDOS…”. </a:t>
            </a:r>
            <a:r>
              <a:rPr lang="en-US" dirty="0" err="1"/>
              <a:t>Toma</a:t>
            </a:r>
            <a:r>
              <a:rPr lang="en-US" dirty="0"/>
              <a:t> nota…</a:t>
            </a:r>
            <a:endParaRPr lang="es-ES_tradnl" dirty="0"/>
          </a:p>
          <a:p>
            <a:pPr marL="0" indent="0" algn="just">
              <a:buNone/>
            </a:pPr>
            <a:r>
              <a:rPr lang="en-US" dirty="0"/>
              <a:t> </a:t>
            </a:r>
            <a:endParaRPr lang="es-ES_tradnl" dirty="0"/>
          </a:p>
          <a:p>
            <a:pPr marL="0" lvl="0" indent="0" algn="just">
              <a:buNone/>
            </a:pPr>
            <a:r>
              <a:rPr lang="en-US" dirty="0" smtClean="0"/>
              <a:t>F.  SERVIR </a:t>
            </a:r>
            <a:r>
              <a:rPr lang="en-US" dirty="0"/>
              <a:t>NOS ENGRANDECE</a:t>
            </a:r>
            <a:endParaRPr lang="es-ES_tradnl" dirty="0"/>
          </a:p>
          <a:p>
            <a:pPr marL="0" indent="0" algn="just">
              <a:buNone/>
            </a:pPr>
            <a:r>
              <a:rPr lang="en-US" dirty="0"/>
              <a:t>Mateo 20:26: </a:t>
            </a:r>
            <a:endParaRPr lang="en-US" dirty="0" smtClean="0"/>
          </a:p>
          <a:p>
            <a:pPr marL="0" indent="0" algn="just">
              <a:buNone/>
            </a:pPr>
            <a:r>
              <a:rPr lang="en-US" b="1" dirty="0" smtClean="0"/>
              <a:t>“</a:t>
            </a:r>
            <a:r>
              <a:rPr lang="en-US" b="1" dirty="0"/>
              <a:t>Mas entre </a:t>
            </a:r>
            <a:r>
              <a:rPr lang="en-US" b="1" dirty="0" err="1"/>
              <a:t>vosotros</a:t>
            </a:r>
            <a:r>
              <a:rPr lang="en-US" b="1" dirty="0"/>
              <a:t> no </a:t>
            </a:r>
            <a:r>
              <a:rPr lang="en-US" b="1" dirty="0" err="1"/>
              <a:t>será</a:t>
            </a:r>
            <a:r>
              <a:rPr lang="en-US" b="1" dirty="0"/>
              <a:t> </a:t>
            </a:r>
            <a:r>
              <a:rPr lang="en-US" b="1" dirty="0" err="1"/>
              <a:t>así</a:t>
            </a:r>
            <a:r>
              <a:rPr lang="en-US" b="1" dirty="0"/>
              <a:t>, </a:t>
            </a:r>
            <a:r>
              <a:rPr lang="en-US" b="1" dirty="0" err="1"/>
              <a:t>sino</a:t>
            </a:r>
            <a:r>
              <a:rPr lang="en-US" b="1" dirty="0"/>
              <a:t> que el que </a:t>
            </a:r>
            <a:r>
              <a:rPr lang="en-US" b="1" dirty="0" err="1"/>
              <a:t>quiera</a:t>
            </a:r>
            <a:r>
              <a:rPr lang="en-US" b="1" dirty="0"/>
              <a:t> </a:t>
            </a:r>
            <a:r>
              <a:rPr lang="en-US" b="1" dirty="0" err="1"/>
              <a:t>hacerse</a:t>
            </a:r>
            <a:r>
              <a:rPr lang="en-US" b="1" dirty="0"/>
              <a:t> </a:t>
            </a:r>
            <a:r>
              <a:rPr lang="en-US" b="1" dirty="0" err="1"/>
              <a:t>grande</a:t>
            </a:r>
            <a:r>
              <a:rPr lang="en-US" b="1" dirty="0"/>
              <a:t> entre </a:t>
            </a:r>
            <a:r>
              <a:rPr lang="en-US" b="1" dirty="0" err="1"/>
              <a:t>vosotros</a:t>
            </a:r>
            <a:r>
              <a:rPr lang="en-US" b="1" dirty="0"/>
              <a:t> </a:t>
            </a:r>
            <a:r>
              <a:rPr lang="en-US" b="1" dirty="0" err="1"/>
              <a:t>será</a:t>
            </a:r>
            <a:r>
              <a:rPr lang="en-US" b="1" dirty="0"/>
              <a:t> </a:t>
            </a:r>
            <a:r>
              <a:rPr lang="en-US" b="1" dirty="0" err="1"/>
              <a:t>vuestro</a:t>
            </a:r>
            <a:r>
              <a:rPr lang="en-US" b="1" dirty="0"/>
              <a:t> SERVIDOR”.</a:t>
            </a:r>
            <a:endParaRPr lang="es-ES_tradnl" b="1" dirty="0"/>
          </a:p>
          <a:p>
            <a:pPr marL="0" indent="0" algn="just">
              <a:buNone/>
            </a:pPr>
            <a:r>
              <a:rPr lang="en-US" b="1" dirty="0"/>
              <a:t> </a:t>
            </a:r>
            <a:endParaRPr lang="es-ES_tradnl" dirty="0"/>
          </a:p>
          <a:p>
            <a:pPr algn="just"/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88691345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arcador de contenido 6"/>
          <p:cNvSpPr>
            <a:spLocks noGrp="1"/>
          </p:cNvSpPr>
          <p:nvPr>
            <p:ph idx="1"/>
          </p:nvPr>
        </p:nvSpPr>
        <p:spPr>
          <a:xfrm>
            <a:off x="374073" y="1009934"/>
            <a:ext cx="8385463" cy="5167029"/>
          </a:xfrm>
        </p:spPr>
        <p:txBody>
          <a:bodyPr>
            <a:normAutofit lnSpcReduction="10000"/>
          </a:bodyPr>
          <a:lstStyle/>
          <a:p>
            <a:pPr marL="0" lvl="0" indent="0" algn="just">
              <a:buNone/>
            </a:pPr>
            <a:r>
              <a:rPr lang="en-US" dirty="0"/>
              <a:t>SERVIR, EQUIVALE A LA PRESENCIA DE DIOS</a:t>
            </a:r>
            <a:endParaRPr lang="es-ES_tradnl" dirty="0"/>
          </a:p>
          <a:p>
            <a:pPr marL="514350" indent="-514350" algn="just">
              <a:buAutoNum type="alphaUcPeriod" startAt="7"/>
            </a:pPr>
            <a:r>
              <a:rPr lang="en-US" dirty="0" smtClean="0"/>
              <a:t>Juan </a:t>
            </a:r>
            <a:r>
              <a:rPr lang="en-US" dirty="0"/>
              <a:t>12:26: </a:t>
            </a:r>
            <a:endParaRPr lang="en-US" dirty="0" smtClean="0"/>
          </a:p>
          <a:p>
            <a:pPr marL="0" indent="0" algn="just">
              <a:buNone/>
            </a:pPr>
            <a:r>
              <a:rPr lang="en-US" b="1" dirty="0" smtClean="0"/>
              <a:t>“</a:t>
            </a:r>
            <a:r>
              <a:rPr lang="en-US" b="1" dirty="0"/>
              <a:t>Si </a:t>
            </a:r>
            <a:r>
              <a:rPr lang="en-US" b="1" dirty="0" err="1"/>
              <a:t>alguno</a:t>
            </a:r>
            <a:r>
              <a:rPr lang="en-US" b="1" dirty="0"/>
              <a:t> me </a:t>
            </a:r>
            <a:r>
              <a:rPr lang="en-US" b="1" dirty="0" err="1"/>
              <a:t>sirve</a:t>
            </a:r>
            <a:r>
              <a:rPr lang="en-US" b="1" dirty="0"/>
              <a:t>, </a:t>
            </a:r>
            <a:r>
              <a:rPr lang="en-US" b="1" dirty="0" err="1"/>
              <a:t>sígame</a:t>
            </a:r>
            <a:r>
              <a:rPr lang="en-US" b="1" dirty="0"/>
              <a:t>; Y DONDE YO ESTUVIERE, ALLÍ TAMBIÉN ESTA- RÁ MI SERVIDOR. Si </a:t>
            </a:r>
            <a:r>
              <a:rPr lang="en-US" b="1" dirty="0" err="1"/>
              <a:t>alguno</a:t>
            </a:r>
            <a:r>
              <a:rPr lang="en-US" b="1" dirty="0"/>
              <a:t> me </a:t>
            </a:r>
            <a:r>
              <a:rPr lang="en-US" b="1" dirty="0" err="1"/>
              <a:t>sirviere</a:t>
            </a:r>
            <a:r>
              <a:rPr lang="en-US" b="1" dirty="0"/>
              <a:t>, mi Padre le </a:t>
            </a:r>
            <a:r>
              <a:rPr lang="en-US" b="1" dirty="0" err="1"/>
              <a:t>honrará</a:t>
            </a:r>
            <a:r>
              <a:rPr lang="en-US" b="1" dirty="0"/>
              <a:t>”.</a:t>
            </a:r>
            <a:endParaRPr lang="es-ES_tradnl" b="1" dirty="0"/>
          </a:p>
          <a:p>
            <a:pPr marL="0" indent="0" algn="just">
              <a:buNone/>
            </a:pPr>
            <a:r>
              <a:rPr lang="en-US" b="1" dirty="0"/>
              <a:t> </a:t>
            </a:r>
            <a:endParaRPr lang="es-ES_tradnl" dirty="0"/>
          </a:p>
          <a:p>
            <a:pPr marL="0" lvl="0" indent="0" algn="just">
              <a:buNone/>
            </a:pPr>
            <a:r>
              <a:rPr lang="en-US" dirty="0" smtClean="0"/>
              <a:t>H.  LOS </a:t>
            </a:r>
            <a:r>
              <a:rPr lang="en-US" dirty="0"/>
              <a:t>ÚLTIMOS SERÁN LOS PRIMEROS</a:t>
            </a:r>
            <a:endParaRPr lang="es-ES_tradnl" dirty="0"/>
          </a:p>
          <a:p>
            <a:pPr marL="0" indent="0" algn="just">
              <a:buNone/>
            </a:pPr>
            <a:r>
              <a:rPr lang="en-US" dirty="0"/>
              <a:t>Marcos 9:35: </a:t>
            </a:r>
            <a:r>
              <a:rPr lang="en-US" b="1" dirty="0"/>
              <a:t>“</a:t>
            </a:r>
            <a:r>
              <a:rPr lang="en-US" b="1" dirty="0" err="1"/>
              <a:t>Entonces</a:t>
            </a:r>
            <a:r>
              <a:rPr lang="en-US" b="1" dirty="0"/>
              <a:t> </a:t>
            </a:r>
            <a:r>
              <a:rPr lang="en-US" b="1" dirty="0" err="1"/>
              <a:t>él</a:t>
            </a:r>
            <a:r>
              <a:rPr lang="en-US" b="1" dirty="0"/>
              <a:t> se </a:t>
            </a:r>
            <a:r>
              <a:rPr lang="en-US" b="1" dirty="0" err="1"/>
              <a:t>sentó</a:t>
            </a:r>
            <a:r>
              <a:rPr lang="en-US" b="1" dirty="0"/>
              <a:t> y </a:t>
            </a:r>
            <a:r>
              <a:rPr lang="en-US" b="1" dirty="0" err="1"/>
              <a:t>llamó</a:t>
            </a:r>
            <a:r>
              <a:rPr lang="en-US" b="1" dirty="0"/>
              <a:t> a los </a:t>
            </a:r>
            <a:r>
              <a:rPr lang="en-US" b="1" dirty="0" err="1"/>
              <a:t>doce</a:t>
            </a:r>
            <a:r>
              <a:rPr lang="en-US" b="1" dirty="0"/>
              <a:t>, y les </a:t>
            </a:r>
            <a:r>
              <a:rPr lang="en-US" b="1" dirty="0" err="1"/>
              <a:t>dijo</a:t>
            </a:r>
            <a:r>
              <a:rPr lang="en-US" b="1" dirty="0"/>
              <a:t>: Si </a:t>
            </a:r>
            <a:r>
              <a:rPr lang="en-US" b="1" dirty="0" err="1"/>
              <a:t>alguno</a:t>
            </a:r>
            <a:r>
              <a:rPr lang="en-US" b="1" dirty="0"/>
              <a:t> </a:t>
            </a:r>
            <a:r>
              <a:rPr lang="en-US" b="1" dirty="0" err="1"/>
              <a:t>quiere</a:t>
            </a:r>
            <a:r>
              <a:rPr lang="en-US" b="1" dirty="0"/>
              <a:t> </a:t>
            </a:r>
            <a:r>
              <a:rPr lang="en-US" b="1" dirty="0" err="1"/>
              <a:t>ser</a:t>
            </a:r>
            <a:r>
              <a:rPr lang="en-US" b="1" dirty="0"/>
              <a:t> el primero, </a:t>
            </a:r>
            <a:r>
              <a:rPr lang="en-US" b="1" dirty="0" err="1"/>
              <a:t>será</a:t>
            </a:r>
            <a:r>
              <a:rPr lang="en-US" b="1" dirty="0"/>
              <a:t> el </a:t>
            </a:r>
            <a:r>
              <a:rPr lang="en-US" b="1" dirty="0" err="1"/>
              <a:t>postrero</a:t>
            </a:r>
            <a:r>
              <a:rPr lang="en-US" b="1" dirty="0"/>
              <a:t> de </a:t>
            </a:r>
            <a:r>
              <a:rPr lang="en-US" b="1" dirty="0" err="1"/>
              <a:t>todos</a:t>
            </a:r>
            <a:r>
              <a:rPr lang="en-US" b="1" dirty="0"/>
              <a:t>, y el SERVIDOR de </a:t>
            </a:r>
            <a:r>
              <a:rPr lang="en-US" b="1" dirty="0" err="1"/>
              <a:t>todos</a:t>
            </a:r>
            <a:r>
              <a:rPr lang="en-US" b="1" dirty="0" smtClean="0"/>
              <a:t>”.</a:t>
            </a:r>
          </a:p>
          <a:p>
            <a:pPr marL="0" indent="0" algn="just">
              <a:buNone/>
            </a:pPr>
            <a:r>
              <a:rPr lang="en-US" dirty="0" err="1" smtClean="0"/>
              <a:t>Somos</a:t>
            </a:r>
            <a:r>
              <a:rPr lang="en-US" dirty="0" smtClean="0"/>
              <a:t> </a:t>
            </a:r>
            <a:r>
              <a:rPr lang="en-US" dirty="0"/>
              <a:t>los </a:t>
            </a:r>
            <a:r>
              <a:rPr lang="en-US" dirty="0" err="1"/>
              <a:t>últimos</a:t>
            </a:r>
            <a:r>
              <a:rPr lang="en-US" dirty="0"/>
              <a:t> en </a:t>
            </a:r>
            <a:r>
              <a:rPr lang="en-US" dirty="0" err="1"/>
              <a:t>salir</a:t>
            </a:r>
            <a:r>
              <a:rPr lang="en-US" dirty="0"/>
              <a:t>, los </a:t>
            </a:r>
            <a:r>
              <a:rPr lang="en-US" dirty="0" err="1"/>
              <a:t>primeros</a:t>
            </a:r>
            <a:r>
              <a:rPr lang="en-US" dirty="0"/>
              <a:t> en </a:t>
            </a:r>
            <a:r>
              <a:rPr lang="en-US" dirty="0" err="1"/>
              <a:t>llegar</a:t>
            </a:r>
            <a:r>
              <a:rPr lang="en-US" dirty="0"/>
              <a:t>. Los </a:t>
            </a:r>
            <a:r>
              <a:rPr lang="en-US" dirty="0" err="1"/>
              <a:t>primeros</a:t>
            </a:r>
            <a:r>
              <a:rPr lang="en-US" dirty="0"/>
              <a:t> para </a:t>
            </a:r>
            <a:r>
              <a:rPr lang="en-US" dirty="0" err="1"/>
              <a:t>servir</a:t>
            </a:r>
            <a:r>
              <a:rPr lang="en-US" dirty="0"/>
              <a:t>, los </a:t>
            </a:r>
            <a:r>
              <a:rPr lang="en-US" dirty="0" err="1" smtClean="0"/>
              <a:t>últimos</a:t>
            </a:r>
            <a:r>
              <a:rPr lang="es-ES_tradnl" dirty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</a:t>
            </a:r>
            <a:r>
              <a:rPr lang="en-US" dirty="0" err="1"/>
              <a:t>recibir</a:t>
            </a:r>
            <a:r>
              <a:rPr lang="en-US" dirty="0"/>
              <a:t>.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68525376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arcador de contenido 6"/>
          <p:cNvSpPr>
            <a:spLocks noGrp="1"/>
          </p:cNvSpPr>
          <p:nvPr>
            <p:ph idx="1"/>
          </p:nvPr>
        </p:nvSpPr>
        <p:spPr>
          <a:xfrm>
            <a:off x="374073" y="1091821"/>
            <a:ext cx="8385463" cy="5085142"/>
          </a:xfrm>
        </p:spPr>
        <p:txBody>
          <a:bodyPr>
            <a:normAutofit/>
          </a:bodyPr>
          <a:lstStyle/>
          <a:p>
            <a:pPr marL="0" lvl="0" indent="0" algn="just">
              <a:buNone/>
            </a:pPr>
            <a:r>
              <a:rPr lang="en-US" sz="3200" dirty="0" smtClean="0"/>
              <a:t>I.  DEBE </a:t>
            </a:r>
            <a:r>
              <a:rPr lang="en-US" sz="3200" dirty="0"/>
              <a:t>CUIDAR LOS UTENSILIOS</a:t>
            </a:r>
            <a:endParaRPr lang="es-ES_tradnl" sz="3200" dirty="0"/>
          </a:p>
          <a:p>
            <a:pPr marL="0" indent="0" algn="just">
              <a:buNone/>
            </a:pPr>
            <a:r>
              <a:rPr lang="en-US" sz="3200" dirty="0"/>
              <a:t>Esdras 7:19: </a:t>
            </a:r>
            <a:endParaRPr lang="en-US" sz="3200" dirty="0" smtClean="0"/>
          </a:p>
          <a:p>
            <a:pPr marL="0" indent="0" algn="just">
              <a:buNone/>
            </a:pPr>
            <a:r>
              <a:rPr lang="en-US" sz="3200" b="1" dirty="0" smtClean="0"/>
              <a:t>“</a:t>
            </a:r>
            <a:r>
              <a:rPr lang="en-US" sz="3200" b="1" dirty="0"/>
              <a:t>Los </a:t>
            </a:r>
            <a:r>
              <a:rPr lang="en-US" sz="3200" b="1" dirty="0" err="1"/>
              <a:t>utensilios</a:t>
            </a:r>
            <a:r>
              <a:rPr lang="en-US" sz="3200" b="1" dirty="0"/>
              <a:t> que </a:t>
            </a:r>
            <a:r>
              <a:rPr lang="en-US" sz="3200" b="1" dirty="0" err="1"/>
              <a:t>te</a:t>
            </a:r>
            <a:r>
              <a:rPr lang="en-US" sz="3200" b="1" dirty="0"/>
              <a:t> son </a:t>
            </a:r>
            <a:r>
              <a:rPr lang="en-US" sz="3200" b="1" dirty="0" err="1"/>
              <a:t>entregados</a:t>
            </a:r>
            <a:r>
              <a:rPr lang="en-US" sz="3200" b="1" dirty="0"/>
              <a:t> para el SERVICIO de la casa de </a:t>
            </a:r>
            <a:r>
              <a:rPr lang="en-US" sz="3200" b="1" dirty="0" err="1"/>
              <a:t>tu</a:t>
            </a:r>
            <a:r>
              <a:rPr lang="en-US" sz="3200" b="1" dirty="0"/>
              <a:t> Dios, los </a:t>
            </a:r>
            <a:r>
              <a:rPr lang="en-US" sz="3200" b="1" dirty="0" err="1"/>
              <a:t>restituirás</a:t>
            </a:r>
            <a:r>
              <a:rPr lang="en-US" sz="3200" b="1" dirty="0"/>
              <a:t> </a:t>
            </a:r>
            <a:r>
              <a:rPr lang="en-US" sz="3200" b="1" dirty="0" err="1"/>
              <a:t>delante</a:t>
            </a:r>
            <a:r>
              <a:rPr lang="en-US" sz="3200" b="1" dirty="0"/>
              <a:t> de Dios en </a:t>
            </a:r>
            <a:r>
              <a:rPr lang="en-US" sz="3200" b="1" dirty="0" err="1"/>
              <a:t>Jerusalén</a:t>
            </a:r>
            <a:r>
              <a:rPr lang="en-US" sz="3200" b="1" dirty="0"/>
              <a:t>”. </a:t>
            </a:r>
            <a:endParaRPr lang="en-US" sz="3200" b="1" dirty="0" smtClean="0"/>
          </a:p>
          <a:p>
            <a:pPr marL="0" indent="0" algn="just">
              <a:buNone/>
            </a:pPr>
            <a:r>
              <a:rPr lang="en-US" sz="3200" dirty="0" err="1" smtClean="0"/>
              <a:t>Seamos</a:t>
            </a:r>
            <a:r>
              <a:rPr lang="en-US" sz="3200" dirty="0" smtClean="0"/>
              <a:t> </a:t>
            </a:r>
            <a:r>
              <a:rPr lang="en-US" sz="3200" dirty="0" err="1"/>
              <a:t>buenos</a:t>
            </a:r>
            <a:r>
              <a:rPr lang="en-US" sz="3200" dirty="0"/>
              <a:t> </a:t>
            </a:r>
            <a:r>
              <a:rPr lang="en-US" sz="3200" dirty="0" err="1"/>
              <a:t>mayordomos</a:t>
            </a:r>
            <a:r>
              <a:rPr lang="en-US" sz="3200" dirty="0"/>
              <a:t> de lo que Dios pone en </a:t>
            </a:r>
            <a:r>
              <a:rPr lang="en-US" sz="3200" dirty="0" err="1"/>
              <a:t>nuestras</a:t>
            </a:r>
            <a:r>
              <a:rPr lang="en-US" sz="3200" dirty="0"/>
              <a:t> </a:t>
            </a:r>
            <a:r>
              <a:rPr lang="en-US" sz="3200" dirty="0" err="1"/>
              <a:t>manos</a:t>
            </a:r>
            <a:r>
              <a:rPr lang="en-US" sz="3200" dirty="0"/>
              <a:t>.</a:t>
            </a:r>
            <a:endParaRPr lang="es-MX" sz="3200" dirty="0"/>
          </a:p>
        </p:txBody>
      </p:sp>
    </p:spTree>
    <p:extLst>
      <p:ext uri="{BB962C8B-B14F-4D97-AF65-F5344CB8AC3E}">
        <p14:creationId xmlns:p14="http://schemas.microsoft.com/office/powerpoint/2010/main" val="22637283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374073" y="987136"/>
            <a:ext cx="8385463" cy="703553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INTRODUCCIÓN</a:t>
            </a:r>
            <a:r>
              <a:rPr lang="es-ES_tradnl" b="1" dirty="0"/>
              <a:t/>
            </a:r>
            <a:br>
              <a:rPr lang="es-ES_tradnl" b="1" dirty="0"/>
            </a:br>
            <a:endParaRPr lang="es-MX" b="1" dirty="0">
              <a:latin typeface="+mn-lt"/>
            </a:endParaRPr>
          </a:p>
        </p:txBody>
      </p:sp>
      <p:sp>
        <p:nvSpPr>
          <p:cNvPr id="7" name="Marcador de contenido 6"/>
          <p:cNvSpPr>
            <a:spLocks noGrp="1"/>
          </p:cNvSpPr>
          <p:nvPr>
            <p:ph idx="1"/>
          </p:nvPr>
        </p:nvSpPr>
        <p:spPr>
          <a:xfrm>
            <a:off x="374073" y="1825625"/>
            <a:ext cx="8385463" cy="4351338"/>
          </a:xfrm>
        </p:spPr>
        <p:txBody>
          <a:bodyPr/>
          <a:lstStyle/>
          <a:p>
            <a:pPr marL="0" indent="0" algn="just">
              <a:buNone/>
            </a:pPr>
            <a:r>
              <a:rPr lang="en-US" dirty="0" err="1"/>
              <a:t>Cuando</a:t>
            </a:r>
            <a:r>
              <a:rPr lang="en-US" dirty="0"/>
              <a:t> </a:t>
            </a:r>
            <a:r>
              <a:rPr lang="en-US" dirty="0" err="1"/>
              <a:t>hablamos</a:t>
            </a:r>
            <a:r>
              <a:rPr lang="en-US" dirty="0"/>
              <a:t> de </a:t>
            </a:r>
            <a:r>
              <a:rPr lang="en-US" dirty="0" err="1"/>
              <a:t>retiros</a:t>
            </a:r>
            <a:r>
              <a:rPr lang="en-US" dirty="0"/>
              <a:t>, </a:t>
            </a:r>
            <a:r>
              <a:rPr lang="en-US" dirty="0" err="1"/>
              <a:t>creo</a:t>
            </a:r>
            <a:r>
              <a:rPr lang="en-US" dirty="0"/>
              <a:t> que </a:t>
            </a:r>
            <a:r>
              <a:rPr lang="en-US" dirty="0" err="1"/>
              <a:t>los</a:t>
            </a:r>
            <a:r>
              <a:rPr lang="en-US" dirty="0"/>
              <a:t> </a:t>
            </a:r>
            <a:r>
              <a:rPr lang="en-US" dirty="0" err="1"/>
              <a:t>líderes</a:t>
            </a:r>
            <a:r>
              <a:rPr lang="en-US" dirty="0"/>
              <a:t> </a:t>
            </a:r>
            <a:r>
              <a:rPr lang="en-US" dirty="0" err="1"/>
              <a:t>sabemos</a:t>
            </a:r>
            <a:r>
              <a:rPr lang="en-US" dirty="0"/>
              <a:t> el </a:t>
            </a:r>
            <a:r>
              <a:rPr lang="en-US" dirty="0" err="1"/>
              <a:t>proceso</a:t>
            </a:r>
            <a:r>
              <a:rPr lang="en-US" dirty="0"/>
              <a:t> del </a:t>
            </a:r>
            <a:r>
              <a:rPr lang="en-US" dirty="0" err="1"/>
              <a:t>mismo</a:t>
            </a:r>
            <a:r>
              <a:rPr lang="en-US" dirty="0"/>
              <a:t>; lo que </a:t>
            </a:r>
            <a:r>
              <a:rPr lang="en-US" dirty="0" err="1"/>
              <a:t>hacemos</a:t>
            </a:r>
            <a:r>
              <a:rPr lang="en-US" dirty="0"/>
              <a:t> y </a:t>
            </a:r>
            <a:r>
              <a:rPr lang="en-US" dirty="0" err="1"/>
              <a:t>cómo</a:t>
            </a:r>
            <a:r>
              <a:rPr lang="en-US" dirty="0"/>
              <a:t> lo </a:t>
            </a:r>
            <a:r>
              <a:rPr lang="en-US" dirty="0" err="1"/>
              <a:t>hacemos</a:t>
            </a:r>
            <a:r>
              <a:rPr lang="en-US" dirty="0"/>
              <a:t>. La gran </a:t>
            </a:r>
            <a:r>
              <a:rPr lang="en-US" dirty="0" err="1"/>
              <a:t>mayoría</a:t>
            </a:r>
            <a:r>
              <a:rPr lang="en-US" dirty="0"/>
              <a:t> ha </a:t>
            </a:r>
            <a:r>
              <a:rPr lang="en-US" dirty="0" err="1"/>
              <a:t>tomado</a:t>
            </a:r>
            <a:r>
              <a:rPr lang="en-US" dirty="0"/>
              <a:t> el </a:t>
            </a:r>
            <a:r>
              <a:rPr lang="en-US" dirty="0" err="1"/>
              <a:t>retiro</a:t>
            </a:r>
            <a:r>
              <a:rPr lang="en-US" dirty="0"/>
              <a:t> o ha </a:t>
            </a:r>
            <a:r>
              <a:rPr lang="en-US" dirty="0" err="1"/>
              <a:t>sido</a:t>
            </a:r>
            <a:r>
              <a:rPr lang="en-US" dirty="0"/>
              <a:t> parte de la </a:t>
            </a:r>
            <a:r>
              <a:rPr lang="en-US" dirty="0" err="1"/>
              <a:t>organización</a:t>
            </a:r>
            <a:r>
              <a:rPr lang="en-US" dirty="0"/>
              <a:t> del </a:t>
            </a:r>
            <a:r>
              <a:rPr lang="en-US" dirty="0" err="1"/>
              <a:t>mismo</a:t>
            </a:r>
            <a:r>
              <a:rPr lang="en-US" dirty="0"/>
              <a:t>.</a:t>
            </a:r>
            <a:endParaRPr lang="es-ES_tradnl" dirty="0"/>
          </a:p>
          <a:p>
            <a:pPr marL="0" indent="0" algn="just">
              <a:buNone/>
            </a:pPr>
            <a:r>
              <a:rPr lang="en-US" dirty="0"/>
              <a:t> </a:t>
            </a:r>
            <a:endParaRPr lang="es-ES_tradnl" dirty="0"/>
          </a:p>
          <a:p>
            <a:pPr marL="0" indent="0" algn="just">
              <a:buNone/>
            </a:pPr>
            <a:r>
              <a:rPr lang="en-US" dirty="0"/>
              <a:t>De </a:t>
            </a:r>
            <a:r>
              <a:rPr lang="en-US" dirty="0" err="1"/>
              <a:t>todos</a:t>
            </a:r>
            <a:r>
              <a:rPr lang="en-US" dirty="0"/>
              <a:t> es </a:t>
            </a:r>
            <a:r>
              <a:rPr lang="en-US" dirty="0" err="1"/>
              <a:t>sabido</a:t>
            </a:r>
            <a:r>
              <a:rPr lang="en-US" dirty="0"/>
              <a:t>, que lo que Dios </a:t>
            </a:r>
            <a:r>
              <a:rPr lang="en-US" dirty="0" err="1"/>
              <a:t>hace</a:t>
            </a:r>
            <a:r>
              <a:rPr lang="en-US" dirty="0"/>
              <a:t> </a:t>
            </a:r>
            <a:r>
              <a:rPr lang="en-US" dirty="0" err="1"/>
              <a:t>esos</a:t>
            </a:r>
            <a:r>
              <a:rPr lang="en-US" dirty="0"/>
              <a:t> </a:t>
            </a:r>
            <a:r>
              <a:rPr lang="en-US" dirty="0" err="1"/>
              <a:t>días</a:t>
            </a:r>
            <a:r>
              <a:rPr lang="en-US" dirty="0"/>
              <a:t> de </a:t>
            </a:r>
            <a:r>
              <a:rPr lang="en-US" dirty="0" err="1"/>
              <a:t>recogimiento</a:t>
            </a:r>
            <a:r>
              <a:rPr lang="en-US" dirty="0"/>
              <a:t> o </a:t>
            </a:r>
            <a:r>
              <a:rPr lang="en-US" dirty="0" err="1"/>
              <a:t>aislamiento</a:t>
            </a:r>
            <a:r>
              <a:rPr lang="en-US" dirty="0"/>
              <a:t> del </a:t>
            </a:r>
            <a:r>
              <a:rPr lang="en-US" dirty="0" err="1"/>
              <a:t>mundo</a:t>
            </a:r>
            <a:r>
              <a:rPr lang="en-US" dirty="0"/>
              <a:t>; es </a:t>
            </a:r>
            <a:r>
              <a:rPr lang="en-US" dirty="0" err="1"/>
              <a:t>sobrenatural</a:t>
            </a:r>
            <a:r>
              <a:rPr lang="en-US" dirty="0"/>
              <a:t>. Dios opera </a:t>
            </a:r>
            <a:r>
              <a:rPr lang="en-US" dirty="0" err="1"/>
              <a:t>cambios</a:t>
            </a:r>
            <a:r>
              <a:rPr lang="en-US" dirty="0"/>
              <a:t>, </a:t>
            </a:r>
            <a:r>
              <a:rPr lang="en-US" dirty="0" err="1"/>
              <a:t>liberta</a:t>
            </a:r>
            <a:r>
              <a:rPr lang="en-US" dirty="0"/>
              <a:t> </a:t>
            </a:r>
            <a:r>
              <a:rPr lang="en-US" dirty="0" err="1"/>
              <a:t>cautivos</a:t>
            </a:r>
            <a:r>
              <a:rPr lang="en-US" dirty="0"/>
              <a:t>; </a:t>
            </a:r>
            <a:r>
              <a:rPr lang="en-US" dirty="0" err="1"/>
              <a:t>disipa</a:t>
            </a:r>
            <a:r>
              <a:rPr lang="en-US" dirty="0"/>
              <a:t> </a:t>
            </a:r>
            <a:r>
              <a:rPr lang="en-US" dirty="0" err="1"/>
              <a:t>temores</a:t>
            </a:r>
            <a:r>
              <a:rPr lang="en-US" dirty="0"/>
              <a:t> y </a:t>
            </a:r>
            <a:r>
              <a:rPr lang="en-US" dirty="0" err="1"/>
              <a:t>remueve</a:t>
            </a:r>
            <a:r>
              <a:rPr lang="en-US" dirty="0"/>
              <a:t> </a:t>
            </a:r>
            <a:r>
              <a:rPr lang="en-US" dirty="0" err="1"/>
              <a:t>prejuicios</a:t>
            </a:r>
            <a:r>
              <a:rPr lang="en-US" dirty="0"/>
              <a:t>.</a:t>
            </a:r>
            <a:endParaRPr lang="es-ES_tradnl" dirty="0"/>
          </a:p>
          <a:p>
            <a:pPr marL="0" indent="0" algn="just">
              <a:buNone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39033546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374073" y="987136"/>
            <a:ext cx="8385463" cy="703553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CONCLUSIÓN</a:t>
            </a:r>
            <a:r>
              <a:rPr lang="es-ES_tradnl" b="1" dirty="0"/>
              <a:t/>
            </a:r>
            <a:br>
              <a:rPr lang="es-ES_tradnl" b="1" dirty="0"/>
            </a:br>
            <a:endParaRPr lang="es-MX" b="1" dirty="0">
              <a:latin typeface="+mn-lt"/>
            </a:endParaRPr>
          </a:p>
        </p:txBody>
      </p:sp>
      <p:sp>
        <p:nvSpPr>
          <p:cNvPr id="7" name="Marcador de contenido 6"/>
          <p:cNvSpPr>
            <a:spLocks noGrp="1"/>
          </p:cNvSpPr>
          <p:nvPr>
            <p:ph idx="1"/>
          </p:nvPr>
        </p:nvSpPr>
        <p:spPr>
          <a:xfrm>
            <a:off x="346778" y="1730091"/>
            <a:ext cx="8385463" cy="435133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3200" dirty="0" err="1" smtClean="0"/>
              <a:t>Muchos</a:t>
            </a:r>
            <a:r>
              <a:rPr lang="en-US" sz="3200" dirty="0" smtClean="0"/>
              <a:t> </a:t>
            </a:r>
            <a:r>
              <a:rPr lang="en-US" sz="3200" dirty="0" err="1"/>
              <a:t>servidores</a:t>
            </a:r>
            <a:r>
              <a:rPr lang="en-US" sz="3200" dirty="0"/>
              <a:t> </a:t>
            </a:r>
            <a:r>
              <a:rPr lang="en-US" sz="3200" dirty="0" err="1"/>
              <a:t>buscan</a:t>
            </a:r>
            <a:r>
              <a:rPr lang="en-US" sz="3200" dirty="0"/>
              <a:t> el </a:t>
            </a:r>
            <a:r>
              <a:rPr lang="en-US" sz="3200" dirty="0" err="1"/>
              <a:t>reconocimiento</a:t>
            </a:r>
            <a:r>
              <a:rPr lang="en-US" sz="3200" dirty="0"/>
              <a:t>, </a:t>
            </a:r>
            <a:r>
              <a:rPr lang="en-US" sz="3200" dirty="0" err="1"/>
              <a:t>pero</a:t>
            </a:r>
            <a:r>
              <a:rPr lang="en-US" sz="3200" dirty="0"/>
              <a:t> </a:t>
            </a:r>
            <a:r>
              <a:rPr lang="en-US" sz="3200" dirty="0" err="1"/>
              <a:t>nuestra</a:t>
            </a:r>
            <a:r>
              <a:rPr lang="en-US" sz="3200" dirty="0"/>
              <a:t> mayor </a:t>
            </a:r>
            <a:r>
              <a:rPr lang="en-US" sz="3200" dirty="0" err="1"/>
              <a:t>satisfacción</a:t>
            </a:r>
            <a:r>
              <a:rPr lang="en-US" sz="3200" dirty="0"/>
              <a:t>; </a:t>
            </a:r>
            <a:r>
              <a:rPr lang="en-US" sz="3200" dirty="0" err="1"/>
              <a:t>será</a:t>
            </a:r>
            <a:r>
              <a:rPr lang="en-US" sz="3200" dirty="0"/>
              <a:t> la que Dios </a:t>
            </a:r>
            <a:r>
              <a:rPr lang="en-US" sz="3200" dirty="0" err="1"/>
              <a:t>nos</a:t>
            </a:r>
            <a:r>
              <a:rPr lang="en-US" sz="3200" dirty="0"/>
              <a:t> </a:t>
            </a:r>
            <a:r>
              <a:rPr lang="en-US" sz="3200" dirty="0" err="1"/>
              <a:t>dé</a:t>
            </a:r>
            <a:r>
              <a:rPr lang="en-US" sz="3200" dirty="0"/>
              <a:t>. Si un </a:t>
            </a:r>
            <a:r>
              <a:rPr lang="en-US" sz="3200" dirty="0" err="1"/>
              <a:t>rey</a:t>
            </a:r>
            <a:r>
              <a:rPr lang="en-US" sz="3200" dirty="0"/>
              <a:t> </a:t>
            </a:r>
            <a:r>
              <a:rPr lang="en-US" sz="3200" dirty="0" err="1"/>
              <a:t>humano</a:t>
            </a:r>
            <a:r>
              <a:rPr lang="en-US" sz="3200" dirty="0"/>
              <a:t>, </a:t>
            </a:r>
            <a:r>
              <a:rPr lang="en-US" sz="3200" dirty="0" err="1"/>
              <a:t>declaró</a:t>
            </a:r>
            <a:r>
              <a:rPr lang="en-US" sz="3200" dirty="0"/>
              <a:t> en Ester 6:3 </a:t>
            </a:r>
            <a:r>
              <a:rPr lang="en-US" sz="3200" dirty="0" err="1"/>
              <a:t>esto</a:t>
            </a:r>
            <a:r>
              <a:rPr lang="en-US" sz="3200" dirty="0"/>
              <a:t>: </a:t>
            </a:r>
            <a:endParaRPr lang="en-US" sz="3200" dirty="0" smtClean="0"/>
          </a:p>
          <a:p>
            <a:pPr marL="0" indent="0" algn="just">
              <a:buNone/>
            </a:pPr>
            <a:r>
              <a:rPr lang="en-US" sz="3200" b="1" dirty="0" smtClean="0"/>
              <a:t>“</a:t>
            </a:r>
            <a:r>
              <a:rPr lang="en-US" sz="3200" b="1" dirty="0"/>
              <a:t>Y </a:t>
            </a:r>
            <a:r>
              <a:rPr lang="en-US" sz="3200" b="1" dirty="0" err="1"/>
              <a:t>dijo</a:t>
            </a:r>
            <a:r>
              <a:rPr lang="en-US" sz="3200" b="1" dirty="0"/>
              <a:t> el </a:t>
            </a:r>
            <a:r>
              <a:rPr lang="en-US" sz="3200" b="1" dirty="0" err="1"/>
              <a:t>rey</a:t>
            </a:r>
            <a:r>
              <a:rPr lang="en-US" sz="3200" b="1" dirty="0"/>
              <a:t>: ¿QUÉ </a:t>
            </a:r>
            <a:r>
              <a:rPr lang="en-US" sz="3200" b="1" dirty="0" smtClean="0"/>
              <a:t>HONRA </a:t>
            </a:r>
            <a:r>
              <a:rPr lang="en-US" sz="3200" b="1" dirty="0"/>
              <a:t>O QUÉ DISTINCIÓN SE HIZO A MARDOQUEO POR ESTO? Y </a:t>
            </a:r>
            <a:r>
              <a:rPr lang="en-US" sz="3200" b="1" dirty="0" err="1"/>
              <a:t>respondieron</a:t>
            </a:r>
            <a:r>
              <a:rPr lang="en-US" sz="3200" b="1" dirty="0"/>
              <a:t> los </a:t>
            </a:r>
            <a:r>
              <a:rPr lang="en-US" sz="3200" b="1" dirty="0" err="1" smtClean="0"/>
              <a:t>servidores</a:t>
            </a:r>
            <a:r>
              <a:rPr lang="en-US" sz="3200" b="1" dirty="0" smtClean="0"/>
              <a:t> </a:t>
            </a:r>
            <a:r>
              <a:rPr lang="en-US" sz="3200" b="1" dirty="0"/>
              <a:t>del </a:t>
            </a:r>
            <a:r>
              <a:rPr lang="en-US" sz="3200" b="1" dirty="0" err="1"/>
              <a:t>rey</a:t>
            </a:r>
            <a:r>
              <a:rPr lang="en-US" sz="3200" b="1" dirty="0"/>
              <a:t>, </a:t>
            </a:r>
            <a:r>
              <a:rPr lang="en-US" sz="3200" b="1" dirty="0" err="1"/>
              <a:t>sus</a:t>
            </a:r>
            <a:r>
              <a:rPr lang="en-US" sz="3200" b="1" dirty="0"/>
              <a:t> </a:t>
            </a:r>
            <a:r>
              <a:rPr lang="en-US" sz="3200" b="1" dirty="0" err="1"/>
              <a:t>oficiales</a:t>
            </a:r>
            <a:r>
              <a:rPr lang="en-US" sz="3200" b="1" dirty="0"/>
              <a:t>: Nada se ha </a:t>
            </a:r>
            <a:r>
              <a:rPr lang="en-US" sz="3200" b="1" dirty="0" err="1"/>
              <a:t>hecho</a:t>
            </a:r>
            <a:r>
              <a:rPr lang="en-US" sz="3200" b="1" dirty="0"/>
              <a:t> con </a:t>
            </a:r>
            <a:r>
              <a:rPr lang="en-US" sz="3200" b="1" dirty="0" err="1"/>
              <a:t>él</a:t>
            </a:r>
            <a:r>
              <a:rPr lang="en-US" sz="3200" b="1" dirty="0"/>
              <a:t>”. </a:t>
            </a:r>
            <a:endParaRPr lang="en-US" sz="3200" b="1" dirty="0" smtClean="0"/>
          </a:p>
          <a:p>
            <a:pPr marL="0" indent="0" algn="just">
              <a:buNone/>
            </a:pPr>
            <a:r>
              <a:rPr lang="en-US" sz="3200" dirty="0" smtClean="0"/>
              <a:t>Imagine </a:t>
            </a:r>
            <a:r>
              <a:rPr lang="en-US" sz="3200" dirty="0"/>
              <a:t>el </a:t>
            </a:r>
            <a:r>
              <a:rPr lang="en-US" sz="3200" dirty="0" err="1"/>
              <a:t>momento</a:t>
            </a:r>
            <a:r>
              <a:rPr lang="en-US" sz="3200" dirty="0"/>
              <a:t> con Dios…</a:t>
            </a:r>
            <a:endParaRPr lang="es-ES_tradnl" sz="3200" dirty="0"/>
          </a:p>
          <a:p>
            <a:pPr marL="0" indent="0" algn="just">
              <a:buNone/>
            </a:pPr>
            <a:endParaRPr lang="es-MX" sz="3200" dirty="0"/>
          </a:p>
        </p:txBody>
      </p:sp>
    </p:spTree>
    <p:extLst>
      <p:ext uri="{BB962C8B-B14F-4D97-AF65-F5344CB8AC3E}">
        <p14:creationId xmlns:p14="http://schemas.microsoft.com/office/powerpoint/2010/main" val="317123162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arcador de contenido 6"/>
          <p:cNvSpPr>
            <a:spLocks noGrp="1"/>
          </p:cNvSpPr>
          <p:nvPr>
            <p:ph idx="1"/>
          </p:nvPr>
        </p:nvSpPr>
        <p:spPr>
          <a:xfrm>
            <a:off x="333130" y="1197828"/>
            <a:ext cx="8385463" cy="435133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3600" dirty="0" err="1" smtClean="0"/>
              <a:t>Además</a:t>
            </a:r>
            <a:r>
              <a:rPr lang="en-US" sz="3600" dirty="0"/>
              <a:t>, </a:t>
            </a:r>
            <a:r>
              <a:rPr lang="en-US" sz="3600" dirty="0" err="1"/>
              <a:t>Hebreos</a:t>
            </a:r>
            <a:r>
              <a:rPr lang="en-US" sz="3600" dirty="0"/>
              <a:t> 6:10 </a:t>
            </a:r>
            <a:r>
              <a:rPr lang="en-US" sz="3600" dirty="0" err="1"/>
              <a:t>asegura</a:t>
            </a:r>
            <a:r>
              <a:rPr lang="en-US" sz="3600" dirty="0"/>
              <a:t>, que</a:t>
            </a:r>
            <a:r>
              <a:rPr lang="en-US" sz="3600" dirty="0" smtClean="0"/>
              <a:t>:</a:t>
            </a:r>
          </a:p>
          <a:p>
            <a:pPr marL="0" indent="0" algn="just">
              <a:buNone/>
            </a:pPr>
            <a:endParaRPr lang="en-US" sz="3600" dirty="0" smtClean="0"/>
          </a:p>
          <a:p>
            <a:pPr marL="0" indent="0" algn="just">
              <a:buNone/>
            </a:pPr>
            <a:r>
              <a:rPr lang="en-US" sz="3600" b="1" dirty="0" smtClean="0"/>
              <a:t>“</a:t>
            </a:r>
            <a:r>
              <a:rPr lang="en-US" sz="3600" b="1" dirty="0" err="1"/>
              <a:t>Porque</a:t>
            </a:r>
            <a:r>
              <a:rPr lang="en-US" sz="3600" b="1" dirty="0"/>
              <a:t> DIOS NO ES INJUSTO PARA OLVIDAR VUESTRA OBRA y el </a:t>
            </a:r>
            <a:r>
              <a:rPr lang="en-US" sz="3600" b="1" dirty="0" err="1"/>
              <a:t>trabajo</a:t>
            </a:r>
            <a:r>
              <a:rPr lang="en-US" sz="3600" b="1" dirty="0"/>
              <a:t> de </a:t>
            </a:r>
            <a:r>
              <a:rPr lang="en-US" sz="3600" b="1" dirty="0" err="1"/>
              <a:t>amor</a:t>
            </a:r>
            <a:r>
              <a:rPr lang="en-US" sz="3600" b="1" dirty="0"/>
              <a:t> que </a:t>
            </a:r>
            <a:r>
              <a:rPr lang="en-US" sz="3600" b="1" dirty="0" err="1"/>
              <a:t>habéis</a:t>
            </a:r>
            <a:r>
              <a:rPr lang="en-US" sz="3600" b="1" dirty="0"/>
              <a:t> </a:t>
            </a:r>
            <a:r>
              <a:rPr lang="en-US" sz="3600" b="1" dirty="0" err="1"/>
              <a:t>mostrado</a:t>
            </a:r>
            <a:r>
              <a:rPr lang="en-US" sz="3600" b="1" dirty="0"/>
              <a:t> </a:t>
            </a:r>
            <a:r>
              <a:rPr lang="en-US" sz="3600" b="1" dirty="0" err="1"/>
              <a:t>hacia</a:t>
            </a:r>
            <a:r>
              <a:rPr lang="en-US" sz="3600" b="1" dirty="0"/>
              <a:t> </a:t>
            </a:r>
            <a:r>
              <a:rPr lang="en-US" sz="3600" b="1" dirty="0" err="1"/>
              <a:t>su</a:t>
            </a:r>
            <a:r>
              <a:rPr lang="en-US" sz="3600" b="1" dirty="0"/>
              <a:t> </a:t>
            </a:r>
            <a:r>
              <a:rPr lang="en-US" sz="3600" b="1" dirty="0" err="1"/>
              <a:t>nombre</a:t>
            </a:r>
            <a:r>
              <a:rPr lang="en-US" sz="3600" b="1" dirty="0"/>
              <a:t>, </a:t>
            </a:r>
            <a:r>
              <a:rPr lang="en-US" sz="3600" b="1" dirty="0" err="1" smtClean="0"/>
              <a:t>habiendo</a:t>
            </a:r>
            <a:r>
              <a:rPr lang="en-US" sz="3600" b="1" dirty="0" smtClean="0"/>
              <a:t> </a:t>
            </a:r>
            <a:r>
              <a:rPr lang="en-US" sz="3600" b="1" dirty="0"/>
              <a:t>SERVIDO a los </a:t>
            </a:r>
            <a:r>
              <a:rPr lang="en-US" sz="3600" b="1" dirty="0" err="1"/>
              <a:t>santos</a:t>
            </a:r>
            <a:r>
              <a:rPr lang="en-US" sz="3600" b="1" dirty="0"/>
              <a:t> y </a:t>
            </a:r>
            <a:r>
              <a:rPr lang="en-US" sz="3600" b="1" dirty="0" err="1"/>
              <a:t>sirviéndoles</a:t>
            </a:r>
            <a:r>
              <a:rPr lang="en-US" sz="3600" b="1" dirty="0"/>
              <a:t> </a:t>
            </a:r>
            <a:r>
              <a:rPr lang="en-US" sz="3600" b="1" dirty="0" err="1"/>
              <a:t>aún</a:t>
            </a:r>
            <a:r>
              <a:rPr lang="en-US" sz="3600" b="1" dirty="0"/>
              <a:t>”.</a:t>
            </a:r>
            <a:endParaRPr lang="es-ES_tradnl" sz="3600" b="1" dirty="0"/>
          </a:p>
          <a:p>
            <a:pPr marL="0" indent="0" algn="just">
              <a:buNone/>
            </a:pPr>
            <a:endParaRPr lang="es-MX" sz="3600" dirty="0"/>
          </a:p>
        </p:txBody>
      </p:sp>
    </p:spTree>
    <p:extLst>
      <p:ext uri="{BB962C8B-B14F-4D97-AF65-F5344CB8AC3E}">
        <p14:creationId xmlns:p14="http://schemas.microsoft.com/office/powerpoint/2010/main" val="29528272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arcador de contenido 6"/>
          <p:cNvSpPr>
            <a:spLocks noGrp="1"/>
          </p:cNvSpPr>
          <p:nvPr>
            <p:ph idx="1"/>
          </p:nvPr>
        </p:nvSpPr>
        <p:spPr>
          <a:xfrm>
            <a:off x="374073" y="1009934"/>
            <a:ext cx="8385463" cy="5167029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3200" dirty="0"/>
              <a:t>Para los </a:t>
            </a:r>
            <a:r>
              <a:rPr lang="en-US" sz="3200" dirty="0" err="1"/>
              <a:t>asistentes</a:t>
            </a:r>
            <a:r>
              <a:rPr lang="en-US" sz="3200" dirty="0"/>
              <a:t> a </a:t>
            </a:r>
            <a:r>
              <a:rPr lang="en-US" sz="3200" dirty="0" err="1"/>
              <a:t>recibir</a:t>
            </a:r>
            <a:r>
              <a:rPr lang="en-US" sz="3200" dirty="0"/>
              <a:t> el </a:t>
            </a:r>
            <a:r>
              <a:rPr lang="en-US" sz="3200" dirty="0" err="1"/>
              <a:t>retiro</a:t>
            </a:r>
            <a:r>
              <a:rPr lang="en-US" sz="3200" dirty="0"/>
              <a:t>, </a:t>
            </a:r>
            <a:r>
              <a:rPr lang="en-US" sz="3200" dirty="0" err="1"/>
              <a:t>podemos</a:t>
            </a:r>
            <a:r>
              <a:rPr lang="en-US" sz="3200" dirty="0"/>
              <a:t> </a:t>
            </a:r>
            <a:r>
              <a:rPr lang="en-US" sz="3200" dirty="0" err="1"/>
              <a:t>compartir</a:t>
            </a:r>
            <a:r>
              <a:rPr lang="en-US" sz="3200" dirty="0"/>
              <a:t> lo que dice </a:t>
            </a:r>
            <a:r>
              <a:rPr lang="en-US" sz="3200" dirty="0" err="1"/>
              <a:t>Deuteronomio</a:t>
            </a:r>
            <a:r>
              <a:rPr lang="en-US" sz="3200" dirty="0"/>
              <a:t> 4:29: </a:t>
            </a:r>
            <a:endParaRPr lang="en-US" sz="3200" dirty="0" smtClean="0"/>
          </a:p>
          <a:p>
            <a:pPr marL="0" indent="0" algn="just">
              <a:buNone/>
            </a:pPr>
            <a:r>
              <a:rPr lang="en-US" sz="3200" b="1" dirty="0" smtClean="0"/>
              <a:t>“</a:t>
            </a:r>
            <a:r>
              <a:rPr lang="en-US" sz="3200" b="1" dirty="0"/>
              <a:t>Mas </a:t>
            </a:r>
            <a:r>
              <a:rPr lang="en-US" sz="3200" b="1" dirty="0" err="1"/>
              <a:t>si</a:t>
            </a:r>
            <a:r>
              <a:rPr lang="en-US" sz="3200" b="1" dirty="0"/>
              <a:t> </a:t>
            </a:r>
            <a:r>
              <a:rPr lang="en-US" sz="3200" b="1" dirty="0" err="1"/>
              <a:t>desde</a:t>
            </a:r>
            <a:r>
              <a:rPr lang="en-US" sz="3200" b="1" dirty="0"/>
              <a:t> </a:t>
            </a:r>
            <a:r>
              <a:rPr lang="en-US" sz="3200" b="1" dirty="0" err="1"/>
              <a:t>allí</a:t>
            </a:r>
            <a:r>
              <a:rPr lang="en-US" sz="3200" b="1" dirty="0"/>
              <a:t> </a:t>
            </a:r>
            <a:r>
              <a:rPr lang="en-US" sz="3200" b="1" dirty="0" err="1"/>
              <a:t>buscares</a:t>
            </a:r>
            <a:r>
              <a:rPr lang="en-US" sz="3200" b="1" dirty="0"/>
              <a:t> a </a:t>
            </a:r>
            <a:r>
              <a:rPr lang="en-US" sz="3200" b="1" dirty="0" err="1"/>
              <a:t>Jehová</a:t>
            </a:r>
            <a:r>
              <a:rPr lang="en-US" sz="3200" b="1" dirty="0"/>
              <a:t> </a:t>
            </a:r>
            <a:r>
              <a:rPr lang="en-US" sz="3200" b="1" dirty="0" err="1"/>
              <a:t>tu</a:t>
            </a:r>
            <a:r>
              <a:rPr lang="en-US" sz="3200" b="1" dirty="0"/>
              <a:t> Dios, lo </a:t>
            </a:r>
            <a:r>
              <a:rPr lang="en-US" sz="3200" b="1" dirty="0" err="1"/>
              <a:t>hallaras</a:t>
            </a:r>
            <a:r>
              <a:rPr lang="en-US" sz="3200" b="1" dirty="0"/>
              <a:t>, </a:t>
            </a:r>
            <a:r>
              <a:rPr lang="en-US" sz="3200" b="1" dirty="0" err="1"/>
              <a:t>si</a:t>
            </a:r>
            <a:r>
              <a:rPr lang="en-US" sz="3200" b="1" dirty="0"/>
              <a:t> lo </a:t>
            </a:r>
            <a:r>
              <a:rPr lang="en-US" sz="3200" b="1" dirty="0" err="1"/>
              <a:t>buscares</a:t>
            </a:r>
            <a:r>
              <a:rPr lang="en-US" sz="3200" b="1" dirty="0"/>
              <a:t> de </a:t>
            </a:r>
            <a:r>
              <a:rPr lang="en-US" sz="3200" b="1" dirty="0" err="1"/>
              <a:t>todo</a:t>
            </a:r>
            <a:r>
              <a:rPr lang="en-US" sz="3200" b="1" dirty="0"/>
              <a:t> </a:t>
            </a:r>
            <a:r>
              <a:rPr lang="en-US" sz="3200" b="1" dirty="0" err="1"/>
              <a:t>tu</a:t>
            </a:r>
            <a:r>
              <a:rPr lang="en-US" sz="3200" b="1" dirty="0"/>
              <a:t> </a:t>
            </a:r>
            <a:r>
              <a:rPr lang="en-US" sz="3200" b="1" dirty="0" err="1" smtClean="0"/>
              <a:t>corazón</a:t>
            </a:r>
            <a:r>
              <a:rPr lang="en-US" sz="3200" b="1" dirty="0" smtClean="0"/>
              <a:t> </a:t>
            </a:r>
            <a:r>
              <a:rPr lang="en-US" sz="3200" b="1" dirty="0"/>
              <a:t>y de </a:t>
            </a:r>
            <a:r>
              <a:rPr lang="en-US" sz="3200" b="1" dirty="0" err="1"/>
              <a:t>tu</a:t>
            </a:r>
            <a:r>
              <a:rPr lang="en-US" sz="3200" b="1" dirty="0"/>
              <a:t> alma”.</a:t>
            </a:r>
            <a:endParaRPr lang="es-ES_tradnl" sz="3200" dirty="0"/>
          </a:p>
          <a:p>
            <a:pPr marL="0" indent="0" algn="just">
              <a:buNone/>
            </a:pPr>
            <a:r>
              <a:rPr lang="en-US" sz="3200" b="1" dirty="0"/>
              <a:t> </a:t>
            </a:r>
            <a:endParaRPr lang="es-ES_tradnl" sz="3200" dirty="0"/>
          </a:p>
          <a:p>
            <a:pPr marL="0" indent="0" algn="just">
              <a:buNone/>
            </a:pPr>
            <a:r>
              <a:rPr lang="en-US" sz="3200" dirty="0"/>
              <a:t>Pero hoy </a:t>
            </a:r>
            <a:r>
              <a:rPr lang="en-US" sz="3200" dirty="0" err="1"/>
              <a:t>queremos</a:t>
            </a:r>
            <a:r>
              <a:rPr lang="en-US" sz="3200" dirty="0"/>
              <a:t> </a:t>
            </a:r>
            <a:r>
              <a:rPr lang="en-US" sz="3200" dirty="0" err="1"/>
              <a:t>resaltar</a:t>
            </a:r>
            <a:r>
              <a:rPr lang="en-US" sz="3200" dirty="0"/>
              <a:t>, el </a:t>
            </a:r>
            <a:r>
              <a:rPr lang="en-US" sz="3200" dirty="0" err="1"/>
              <a:t>servicio</a:t>
            </a:r>
            <a:r>
              <a:rPr lang="en-US" sz="3200" dirty="0"/>
              <a:t> de </a:t>
            </a:r>
            <a:r>
              <a:rPr lang="en-US" sz="3200" dirty="0" err="1"/>
              <a:t>los</a:t>
            </a:r>
            <a:r>
              <a:rPr lang="en-US" sz="3200" dirty="0"/>
              <a:t> que </a:t>
            </a:r>
            <a:r>
              <a:rPr lang="en-US" sz="3200" dirty="0" err="1"/>
              <a:t>somos</a:t>
            </a:r>
            <a:r>
              <a:rPr lang="en-US" sz="3200" dirty="0"/>
              <a:t> parte de la </a:t>
            </a:r>
            <a:r>
              <a:rPr lang="en-US" sz="3200" dirty="0" err="1"/>
              <a:t>organización</a:t>
            </a:r>
            <a:r>
              <a:rPr lang="en-US" sz="3200" dirty="0"/>
              <a:t> del</a:t>
            </a:r>
            <a:endParaRPr lang="es-ES_tradnl" sz="3200" dirty="0"/>
          </a:p>
          <a:p>
            <a:pPr marL="0" indent="0" algn="just">
              <a:buNone/>
            </a:pPr>
            <a:r>
              <a:rPr lang="en-US" sz="3200" dirty="0" err="1"/>
              <a:t>retiro</a:t>
            </a:r>
            <a:r>
              <a:rPr lang="en-US" sz="3200" dirty="0"/>
              <a:t>.</a:t>
            </a:r>
            <a:endParaRPr lang="es-ES_tradnl" sz="3200" dirty="0"/>
          </a:p>
          <a:p>
            <a:pPr marL="0" indent="0">
              <a:buNone/>
            </a:pPr>
            <a:endParaRPr lang="es-MX" sz="3200" dirty="0"/>
          </a:p>
        </p:txBody>
      </p:sp>
    </p:spTree>
    <p:extLst>
      <p:ext uri="{BB962C8B-B14F-4D97-AF65-F5344CB8AC3E}">
        <p14:creationId xmlns:p14="http://schemas.microsoft.com/office/powerpoint/2010/main" val="4920879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arcador de contenido 6"/>
          <p:cNvSpPr>
            <a:spLocks noGrp="1"/>
          </p:cNvSpPr>
          <p:nvPr>
            <p:ph idx="1"/>
          </p:nvPr>
        </p:nvSpPr>
        <p:spPr>
          <a:xfrm>
            <a:off x="374073" y="1214651"/>
            <a:ext cx="8385463" cy="496231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3200" dirty="0" err="1"/>
              <a:t>Empezaremos</a:t>
            </a:r>
            <a:r>
              <a:rPr lang="en-US" sz="3200" dirty="0"/>
              <a:t> </a:t>
            </a:r>
            <a:r>
              <a:rPr lang="en-US" sz="3200" dirty="0" err="1"/>
              <a:t>por</a:t>
            </a:r>
            <a:r>
              <a:rPr lang="en-US" sz="3200" dirty="0"/>
              <a:t> </a:t>
            </a:r>
            <a:r>
              <a:rPr lang="en-US" sz="3200" dirty="0" err="1"/>
              <a:t>decir</a:t>
            </a:r>
            <a:r>
              <a:rPr lang="en-US" sz="3200" dirty="0"/>
              <a:t>, que un </a:t>
            </a:r>
            <a:r>
              <a:rPr lang="en-US" sz="3200" dirty="0" err="1"/>
              <a:t>servidor</a:t>
            </a:r>
            <a:r>
              <a:rPr lang="en-US" sz="3200" dirty="0"/>
              <a:t> no es </a:t>
            </a:r>
            <a:r>
              <a:rPr lang="en-US" sz="3200" dirty="0" err="1"/>
              <a:t>algo</a:t>
            </a:r>
            <a:r>
              <a:rPr lang="en-US" sz="3200" dirty="0"/>
              <a:t> </a:t>
            </a:r>
            <a:r>
              <a:rPr lang="en-US" sz="3200" dirty="0" err="1"/>
              <a:t>nuevo</a:t>
            </a:r>
            <a:r>
              <a:rPr lang="en-US" sz="3200" dirty="0"/>
              <a:t>. </a:t>
            </a:r>
            <a:r>
              <a:rPr lang="en-US" sz="3200" dirty="0" err="1"/>
              <a:t>Muchos</a:t>
            </a:r>
            <a:r>
              <a:rPr lang="en-US" sz="3200" dirty="0"/>
              <a:t> </a:t>
            </a:r>
            <a:r>
              <a:rPr lang="en-US" sz="3200" dirty="0" err="1"/>
              <a:t>aprovechan</a:t>
            </a:r>
            <a:r>
              <a:rPr lang="en-US" sz="3200" dirty="0"/>
              <a:t> para </a:t>
            </a:r>
            <a:r>
              <a:rPr lang="en-US" sz="3200" dirty="0" err="1"/>
              <a:t>hablar</a:t>
            </a:r>
            <a:r>
              <a:rPr lang="en-US" sz="3200" dirty="0"/>
              <a:t> mal de las </a:t>
            </a:r>
            <a:r>
              <a:rPr lang="en-US" sz="3200" dirty="0" err="1"/>
              <a:t>actividades</a:t>
            </a:r>
            <a:r>
              <a:rPr lang="en-US" sz="3200" dirty="0"/>
              <a:t> que </a:t>
            </a:r>
            <a:r>
              <a:rPr lang="en-US" sz="3200" dirty="0" err="1"/>
              <a:t>hacemos</a:t>
            </a:r>
            <a:r>
              <a:rPr lang="en-US" sz="3200" dirty="0"/>
              <a:t> en la </a:t>
            </a:r>
            <a:r>
              <a:rPr lang="en-US" sz="3200" dirty="0" err="1"/>
              <a:t>Iglesia</a:t>
            </a:r>
            <a:r>
              <a:rPr lang="en-US" sz="3200" dirty="0"/>
              <a:t>. </a:t>
            </a:r>
            <a:r>
              <a:rPr lang="en-US" sz="3200" dirty="0" err="1"/>
              <a:t>Otros</a:t>
            </a:r>
            <a:r>
              <a:rPr lang="en-US" sz="3200" dirty="0"/>
              <a:t> </a:t>
            </a:r>
            <a:r>
              <a:rPr lang="en-US" sz="3200" dirty="0" err="1"/>
              <a:t>critican</a:t>
            </a:r>
            <a:r>
              <a:rPr lang="en-US" sz="3200" dirty="0"/>
              <a:t> los </a:t>
            </a:r>
            <a:r>
              <a:rPr lang="en-US" sz="3200" dirty="0" err="1"/>
              <a:t>nombres</a:t>
            </a:r>
            <a:r>
              <a:rPr lang="en-US" sz="3200" dirty="0"/>
              <a:t> que se </a:t>
            </a:r>
            <a:r>
              <a:rPr lang="en-US" sz="3200" dirty="0" err="1"/>
              <a:t>dan</a:t>
            </a:r>
            <a:r>
              <a:rPr lang="en-US" sz="3200" dirty="0"/>
              <a:t> a </a:t>
            </a:r>
            <a:r>
              <a:rPr lang="en-US" sz="3200" dirty="0" err="1"/>
              <a:t>nuestro</a:t>
            </a:r>
            <a:r>
              <a:rPr lang="en-US" sz="3200" dirty="0"/>
              <a:t> </a:t>
            </a:r>
            <a:r>
              <a:rPr lang="en-US" sz="3200" dirty="0" err="1"/>
              <a:t>liderazgo</a:t>
            </a:r>
            <a:r>
              <a:rPr lang="en-US" sz="3200" dirty="0"/>
              <a:t>. </a:t>
            </a:r>
            <a:endParaRPr lang="en-US" sz="3200" dirty="0" smtClean="0"/>
          </a:p>
          <a:p>
            <a:pPr marL="0" indent="0" algn="just">
              <a:buNone/>
            </a:pPr>
            <a:r>
              <a:rPr lang="en-US" sz="3200" dirty="0" err="1" smtClean="0"/>
              <a:t>Pero</a:t>
            </a:r>
            <a:r>
              <a:rPr lang="en-US" sz="3200" dirty="0" smtClean="0"/>
              <a:t> </a:t>
            </a:r>
            <a:r>
              <a:rPr lang="en-US" sz="3200" dirty="0"/>
              <a:t>en </a:t>
            </a:r>
            <a:r>
              <a:rPr lang="en-US" sz="3200" dirty="0" err="1"/>
              <a:t>este</a:t>
            </a:r>
            <a:r>
              <a:rPr lang="en-US" sz="3200" dirty="0"/>
              <a:t> </a:t>
            </a:r>
            <a:r>
              <a:rPr lang="en-US" sz="3200" dirty="0" err="1"/>
              <a:t>caso</a:t>
            </a:r>
            <a:r>
              <a:rPr lang="en-US" sz="3200" dirty="0"/>
              <a:t>, </a:t>
            </a:r>
            <a:r>
              <a:rPr lang="en-US" sz="3200" dirty="0" err="1"/>
              <a:t>Éxodo</a:t>
            </a:r>
            <a:r>
              <a:rPr lang="en-US" sz="3200" dirty="0"/>
              <a:t> 24:13 </a:t>
            </a:r>
            <a:r>
              <a:rPr lang="en-US" sz="3200" dirty="0" err="1"/>
              <a:t>nos</a:t>
            </a:r>
            <a:r>
              <a:rPr lang="en-US" sz="3200" dirty="0"/>
              <a:t> </a:t>
            </a:r>
            <a:r>
              <a:rPr lang="en-US" sz="3200" dirty="0" err="1"/>
              <a:t>relata</a:t>
            </a:r>
            <a:r>
              <a:rPr lang="en-US" sz="3200" dirty="0"/>
              <a:t> lo </a:t>
            </a:r>
            <a:r>
              <a:rPr lang="en-US" sz="3200" dirty="0" err="1"/>
              <a:t>siguiente</a:t>
            </a:r>
            <a:r>
              <a:rPr lang="en-US" sz="3200" dirty="0"/>
              <a:t>: </a:t>
            </a:r>
            <a:r>
              <a:rPr lang="en-US" sz="3200" b="1" dirty="0"/>
              <a:t>“Y se </a:t>
            </a:r>
            <a:r>
              <a:rPr lang="en-US" sz="3200" b="1" dirty="0" err="1"/>
              <a:t>levantó</a:t>
            </a:r>
            <a:r>
              <a:rPr lang="en-US" sz="3200" b="1" dirty="0"/>
              <a:t> </a:t>
            </a:r>
            <a:r>
              <a:rPr lang="en-US" sz="3200" b="1" dirty="0" err="1"/>
              <a:t>Moisés</a:t>
            </a:r>
            <a:r>
              <a:rPr lang="en-US" sz="3200" b="1" dirty="0"/>
              <a:t> con </a:t>
            </a:r>
            <a:r>
              <a:rPr lang="en-US" sz="3200" b="1" dirty="0" err="1"/>
              <a:t>Josué</a:t>
            </a:r>
            <a:r>
              <a:rPr lang="en-US" sz="3200" b="1" dirty="0"/>
              <a:t> </a:t>
            </a:r>
            <a:r>
              <a:rPr lang="en-US" sz="3200" b="1" dirty="0" err="1"/>
              <a:t>su</a:t>
            </a:r>
            <a:r>
              <a:rPr lang="en-US" sz="3200" b="1" dirty="0"/>
              <a:t> SERVIDOR, y </a:t>
            </a:r>
            <a:r>
              <a:rPr lang="en-US" sz="3200" b="1" dirty="0" err="1"/>
              <a:t>Moisés</a:t>
            </a:r>
            <a:r>
              <a:rPr lang="en-US" sz="3200" b="1" dirty="0"/>
              <a:t> </a:t>
            </a:r>
            <a:r>
              <a:rPr lang="en-US" sz="3200" b="1" dirty="0" err="1"/>
              <a:t>subió</a:t>
            </a:r>
            <a:r>
              <a:rPr lang="en-US" sz="3200" b="1" dirty="0"/>
              <a:t> al monte de Dios”.</a:t>
            </a:r>
            <a:endParaRPr lang="es-ES_tradnl" sz="3200" dirty="0"/>
          </a:p>
          <a:p>
            <a:pPr marL="0" indent="0" algn="just">
              <a:buNone/>
            </a:pPr>
            <a:endParaRPr lang="es-MX" sz="3200" dirty="0"/>
          </a:p>
        </p:txBody>
      </p:sp>
    </p:spTree>
    <p:extLst>
      <p:ext uri="{BB962C8B-B14F-4D97-AF65-F5344CB8AC3E}">
        <p14:creationId xmlns:p14="http://schemas.microsoft.com/office/powerpoint/2010/main" val="4887916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arcador de contenido 6"/>
          <p:cNvSpPr>
            <a:spLocks noGrp="1"/>
          </p:cNvSpPr>
          <p:nvPr>
            <p:ph idx="1"/>
          </p:nvPr>
        </p:nvSpPr>
        <p:spPr>
          <a:xfrm>
            <a:off x="374073" y="996287"/>
            <a:ext cx="8385463" cy="5180676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en-US" sz="3200" dirty="0"/>
              <a:t>Pablo </a:t>
            </a:r>
            <a:r>
              <a:rPr lang="en-US" sz="3200" dirty="0" err="1"/>
              <a:t>nos</a:t>
            </a:r>
            <a:r>
              <a:rPr lang="en-US" sz="3200" dirty="0"/>
              <a:t> </a:t>
            </a:r>
            <a:r>
              <a:rPr lang="en-US" sz="3200" dirty="0" err="1"/>
              <a:t>pide</a:t>
            </a:r>
            <a:r>
              <a:rPr lang="en-US" sz="3200" dirty="0"/>
              <a:t> que </a:t>
            </a:r>
            <a:r>
              <a:rPr lang="en-US" sz="3200" dirty="0" err="1"/>
              <a:t>definamos</a:t>
            </a:r>
            <a:r>
              <a:rPr lang="en-US" sz="3200" dirty="0"/>
              <a:t> el </a:t>
            </a:r>
            <a:r>
              <a:rPr lang="en-US" sz="3200" dirty="0" err="1"/>
              <a:t>área</a:t>
            </a:r>
            <a:r>
              <a:rPr lang="en-US" sz="3200" dirty="0"/>
              <a:t> de </a:t>
            </a:r>
            <a:r>
              <a:rPr lang="en-US" sz="3200" dirty="0" err="1"/>
              <a:t>nuestro</a:t>
            </a:r>
            <a:r>
              <a:rPr lang="en-US" sz="3200" dirty="0"/>
              <a:t> </a:t>
            </a:r>
            <a:r>
              <a:rPr lang="en-US" sz="3200" dirty="0" err="1"/>
              <a:t>servicio</a:t>
            </a:r>
            <a:r>
              <a:rPr lang="en-US" sz="3200" dirty="0"/>
              <a:t>, </a:t>
            </a:r>
            <a:r>
              <a:rPr lang="en-US" sz="3200" dirty="0" err="1"/>
              <a:t>Romanos</a:t>
            </a:r>
            <a:r>
              <a:rPr lang="en-US" sz="3200" dirty="0"/>
              <a:t> 12:7: </a:t>
            </a:r>
            <a:endParaRPr lang="en-US" sz="3200" dirty="0" smtClean="0"/>
          </a:p>
          <a:p>
            <a:pPr marL="0" indent="0" algn="just">
              <a:buNone/>
            </a:pPr>
            <a:r>
              <a:rPr lang="en-US" sz="3200" b="1" dirty="0" smtClean="0"/>
              <a:t>“</a:t>
            </a:r>
            <a:r>
              <a:rPr lang="en-US" sz="3200" b="1" dirty="0"/>
              <a:t>o </a:t>
            </a:r>
            <a:r>
              <a:rPr lang="en-US" sz="3200" b="1" dirty="0" err="1"/>
              <a:t>si</a:t>
            </a:r>
            <a:r>
              <a:rPr lang="en-US" sz="3200" b="1" dirty="0"/>
              <a:t> de </a:t>
            </a:r>
            <a:r>
              <a:rPr lang="en-US" sz="3200" b="1" dirty="0" smtClean="0"/>
              <a:t>SERVICIO</a:t>
            </a:r>
            <a:r>
              <a:rPr lang="en-US" sz="3200" b="1" dirty="0"/>
              <a:t>, en </a:t>
            </a:r>
            <a:r>
              <a:rPr lang="en-US" sz="3200" b="1" dirty="0" err="1"/>
              <a:t>servir</a:t>
            </a:r>
            <a:r>
              <a:rPr lang="en-US" sz="3200" b="1" dirty="0"/>
              <a:t>; o el que </a:t>
            </a:r>
            <a:r>
              <a:rPr lang="en-US" sz="3200" b="1" dirty="0" err="1"/>
              <a:t>enseña</a:t>
            </a:r>
            <a:r>
              <a:rPr lang="en-US" sz="3200" b="1" dirty="0"/>
              <a:t>, en la </a:t>
            </a:r>
            <a:r>
              <a:rPr lang="en-US" sz="3200" b="1" dirty="0" err="1"/>
              <a:t>enseñanza</a:t>
            </a:r>
            <a:r>
              <a:rPr lang="en-US" sz="3200" b="1" dirty="0"/>
              <a:t>”. </a:t>
            </a:r>
            <a:endParaRPr lang="en-US" sz="3200" b="1" dirty="0" smtClean="0"/>
          </a:p>
          <a:p>
            <a:pPr marL="0" indent="0" algn="just">
              <a:buNone/>
            </a:pPr>
            <a:r>
              <a:rPr lang="en-US" sz="3200" dirty="0" smtClean="0"/>
              <a:t>La </a:t>
            </a:r>
            <a:r>
              <a:rPr lang="en-US" sz="3200" dirty="0" err="1"/>
              <a:t>mejor</a:t>
            </a:r>
            <a:r>
              <a:rPr lang="en-US" sz="3200" dirty="0"/>
              <a:t> </a:t>
            </a:r>
            <a:r>
              <a:rPr lang="en-US" sz="3200" dirty="0" err="1"/>
              <a:t>manera</a:t>
            </a:r>
            <a:r>
              <a:rPr lang="en-US" sz="3200" dirty="0"/>
              <a:t> de </a:t>
            </a:r>
            <a:r>
              <a:rPr lang="en-US" sz="3200" dirty="0" err="1"/>
              <a:t>hacer</a:t>
            </a:r>
            <a:r>
              <a:rPr lang="en-US" sz="3200" dirty="0"/>
              <a:t> lo </a:t>
            </a:r>
            <a:r>
              <a:rPr lang="en-US" sz="3200" dirty="0" err="1"/>
              <a:t>mejor</a:t>
            </a:r>
            <a:r>
              <a:rPr lang="en-US" sz="3200" dirty="0"/>
              <a:t> para el </a:t>
            </a:r>
            <a:r>
              <a:rPr lang="en-US" sz="3200" dirty="0" err="1"/>
              <a:t>Señor</a:t>
            </a:r>
            <a:r>
              <a:rPr lang="en-US" sz="3200" dirty="0"/>
              <a:t>, es </a:t>
            </a:r>
            <a:r>
              <a:rPr lang="en-US" sz="3200" dirty="0" err="1"/>
              <a:t>aprender</a:t>
            </a:r>
            <a:r>
              <a:rPr lang="en-US" sz="3200" dirty="0"/>
              <a:t> a </a:t>
            </a:r>
            <a:r>
              <a:rPr lang="en-US" sz="3200" dirty="0" err="1"/>
              <a:t>trabajar</a:t>
            </a:r>
            <a:r>
              <a:rPr lang="en-US" sz="3200" dirty="0"/>
              <a:t> solo en el </a:t>
            </a:r>
            <a:r>
              <a:rPr lang="en-US" sz="3200" dirty="0" err="1"/>
              <a:t>área</a:t>
            </a:r>
            <a:r>
              <a:rPr lang="en-US" sz="3200" dirty="0"/>
              <a:t> que Dios </a:t>
            </a:r>
            <a:r>
              <a:rPr lang="en-US" sz="3200" dirty="0" err="1"/>
              <a:t>nos</a:t>
            </a:r>
            <a:r>
              <a:rPr lang="en-US" sz="3200" dirty="0"/>
              <a:t> ha </a:t>
            </a:r>
            <a:r>
              <a:rPr lang="en-US" sz="3200" dirty="0" err="1"/>
              <a:t>llamado</a:t>
            </a:r>
            <a:r>
              <a:rPr lang="en-US" sz="3200" dirty="0"/>
              <a:t>.</a:t>
            </a:r>
            <a:endParaRPr lang="es-ES_tradnl" sz="3200" dirty="0"/>
          </a:p>
          <a:p>
            <a:pPr marL="0" indent="0" algn="just">
              <a:buNone/>
            </a:pPr>
            <a:r>
              <a:rPr lang="en-US" sz="3200" dirty="0"/>
              <a:t> </a:t>
            </a:r>
            <a:endParaRPr lang="es-ES_tradnl" sz="3200" dirty="0"/>
          </a:p>
          <a:p>
            <a:pPr marL="0" indent="0" algn="just">
              <a:buNone/>
            </a:pPr>
            <a:r>
              <a:rPr lang="en-US" sz="3200" dirty="0" err="1"/>
              <a:t>Algunos</a:t>
            </a:r>
            <a:r>
              <a:rPr lang="en-US" sz="3200" dirty="0"/>
              <a:t> </a:t>
            </a:r>
            <a:r>
              <a:rPr lang="en-US" sz="3200" dirty="0" err="1"/>
              <a:t>quieren</a:t>
            </a:r>
            <a:r>
              <a:rPr lang="en-US" sz="3200" dirty="0"/>
              <a:t> </a:t>
            </a:r>
            <a:r>
              <a:rPr lang="en-US" sz="3200" dirty="0" err="1"/>
              <a:t>estar</a:t>
            </a:r>
            <a:r>
              <a:rPr lang="en-US" sz="3200" dirty="0"/>
              <a:t> en </a:t>
            </a:r>
            <a:r>
              <a:rPr lang="en-US" sz="3200" dirty="0" err="1"/>
              <a:t>todos</a:t>
            </a:r>
            <a:r>
              <a:rPr lang="en-US" sz="3200" dirty="0"/>
              <a:t> </a:t>
            </a:r>
            <a:r>
              <a:rPr lang="en-US" sz="3200" dirty="0" err="1"/>
              <a:t>los</a:t>
            </a:r>
            <a:r>
              <a:rPr lang="en-US" sz="3200" dirty="0"/>
              <a:t> </a:t>
            </a:r>
            <a:r>
              <a:rPr lang="en-US" sz="3200" dirty="0" err="1"/>
              <a:t>ministerios</a:t>
            </a:r>
            <a:r>
              <a:rPr lang="en-US" sz="3200" dirty="0"/>
              <a:t>, </a:t>
            </a:r>
            <a:r>
              <a:rPr lang="en-US" sz="3200" dirty="0" err="1"/>
              <a:t>ser</a:t>
            </a:r>
            <a:r>
              <a:rPr lang="en-US" sz="3200" dirty="0"/>
              <a:t> maestros, cantores o </a:t>
            </a:r>
            <a:r>
              <a:rPr lang="en-US" sz="3200" dirty="0" err="1"/>
              <a:t>músicos</a:t>
            </a:r>
            <a:r>
              <a:rPr lang="en-US" sz="3200" dirty="0"/>
              <a:t>; </a:t>
            </a:r>
            <a:r>
              <a:rPr lang="en-US" sz="3200" dirty="0" err="1"/>
              <a:t>pero</a:t>
            </a:r>
            <a:r>
              <a:rPr lang="en-US" sz="3200" dirty="0"/>
              <a:t> </a:t>
            </a:r>
            <a:r>
              <a:rPr lang="en-US" sz="3200" dirty="0" err="1"/>
              <a:t>también</a:t>
            </a:r>
            <a:r>
              <a:rPr lang="en-US" sz="3200" dirty="0"/>
              <a:t> </a:t>
            </a:r>
            <a:r>
              <a:rPr lang="en-US" sz="3200" dirty="0" err="1"/>
              <a:t>ser</a:t>
            </a:r>
            <a:r>
              <a:rPr lang="en-US" sz="3200" dirty="0"/>
              <a:t> </a:t>
            </a:r>
            <a:r>
              <a:rPr lang="en-US" sz="3200" dirty="0" err="1"/>
              <a:t>ujieres</a:t>
            </a:r>
            <a:r>
              <a:rPr lang="en-US" sz="3200" dirty="0"/>
              <a:t>, </a:t>
            </a:r>
            <a:r>
              <a:rPr lang="en-US" sz="3200" dirty="0" err="1"/>
              <a:t>servidores</a:t>
            </a:r>
            <a:r>
              <a:rPr lang="en-US" sz="3200" dirty="0"/>
              <a:t>, </a:t>
            </a:r>
            <a:r>
              <a:rPr lang="en-US" sz="3200" dirty="0" err="1"/>
              <a:t>consejeros</a:t>
            </a:r>
            <a:r>
              <a:rPr lang="en-US" sz="3200" dirty="0"/>
              <a:t> y mucho </a:t>
            </a:r>
            <a:r>
              <a:rPr lang="en-US" sz="3200" dirty="0" err="1"/>
              <a:t>más</a:t>
            </a:r>
            <a:r>
              <a:rPr lang="en-US" sz="3200" dirty="0"/>
              <a:t>.</a:t>
            </a:r>
            <a:r>
              <a:rPr lang="es-ES_tradnl" sz="3200" dirty="0"/>
              <a:t> </a:t>
            </a:r>
            <a:endParaRPr lang="es-MX" sz="3200" dirty="0"/>
          </a:p>
        </p:txBody>
      </p:sp>
    </p:spTree>
    <p:extLst>
      <p:ext uri="{BB962C8B-B14F-4D97-AF65-F5344CB8AC3E}">
        <p14:creationId xmlns:p14="http://schemas.microsoft.com/office/powerpoint/2010/main" val="23461548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374073" y="987136"/>
            <a:ext cx="8385463" cy="703553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I</a:t>
            </a:r>
            <a:r>
              <a:rPr lang="en-US" b="1" dirty="0"/>
              <a:t>.- EQUIPO DE SERVIDORES PARA EL RETIRO</a:t>
            </a:r>
            <a:r>
              <a:rPr lang="es-ES_tradnl" b="1" dirty="0"/>
              <a:t/>
            </a:r>
            <a:br>
              <a:rPr lang="es-ES_tradnl" b="1" dirty="0"/>
            </a:br>
            <a:endParaRPr lang="es-MX" b="1" dirty="0">
              <a:latin typeface="+mn-lt"/>
            </a:endParaRPr>
          </a:p>
        </p:txBody>
      </p:sp>
      <p:sp>
        <p:nvSpPr>
          <p:cNvPr id="7" name="Marcador de contenido 6"/>
          <p:cNvSpPr>
            <a:spLocks noGrp="1"/>
          </p:cNvSpPr>
          <p:nvPr>
            <p:ph idx="1"/>
          </p:nvPr>
        </p:nvSpPr>
        <p:spPr>
          <a:xfrm>
            <a:off x="374073" y="1924333"/>
            <a:ext cx="8385463" cy="4252629"/>
          </a:xfrm>
        </p:spPr>
        <p:txBody>
          <a:bodyPr/>
          <a:lstStyle/>
          <a:p>
            <a:pPr marL="0" indent="0" algn="just">
              <a:buNone/>
            </a:pPr>
            <a:r>
              <a:rPr lang="en-US" dirty="0"/>
              <a:t>Un </a:t>
            </a:r>
            <a:r>
              <a:rPr lang="en-US" dirty="0" err="1"/>
              <a:t>servidor</a:t>
            </a:r>
            <a:r>
              <a:rPr lang="en-US" dirty="0"/>
              <a:t>, es </a:t>
            </a:r>
            <a:r>
              <a:rPr lang="en-US" dirty="0" err="1"/>
              <a:t>una</a:t>
            </a:r>
            <a:r>
              <a:rPr lang="en-US" dirty="0"/>
              <a:t> persona que </a:t>
            </a:r>
            <a:r>
              <a:rPr lang="en-US" dirty="0" err="1"/>
              <a:t>está</a:t>
            </a:r>
            <a:r>
              <a:rPr lang="en-US" dirty="0"/>
              <a:t> al </a:t>
            </a:r>
            <a:r>
              <a:rPr lang="en-US" dirty="0" err="1"/>
              <a:t>servicio</a:t>
            </a:r>
            <a:r>
              <a:rPr lang="en-US" dirty="0"/>
              <a:t> de </a:t>
            </a:r>
            <a:r>
              <a:rPr lang="en-US" dirty="0" err="1"/>
              <a:t>algo</a:t>
            </a:r>
            <a:r>
              <a:rPr lang="en-US" dirty="0"/>
              <a:t> o de </a:t>
            </a:r>
            <a:r>
              <a:rPr lang="en-US" dirty="0" err="1"/>
              <a:t>alguien</a:t>
            </a:r>
            <a:r>
              <a:rPr lang="en-US" dirty="0"/>
              <a:t>. Es </a:t>
            </a:r>
            <a:r>
              <a:rPr lang="en-US" dirty="0" err="1"/>
              <a:t>una</a:t>
            </a:r>
            <a:r>
              <a:rPr lang="en-US" dirty="0"/>
              <a:t> persona que </a:t>
            </a:r>
            <a:r>
              <a:rPr lang="en-US" dirty="0" err="1"/>
              <a:t>sirve</a:t>
            </a:r>
            <a:r>
              <a:rPr lang="en-US" dirty="0"/>
              <a:t> a </a:t>
            </a:r>
            <a:r>
              <a:rPr lang="en-US" dirty="0" err="1"/>
              <a:t>otra</a:t>
            </a:r>
            <a:r>
              <a:rPr lang="en-US" dirty="0"/>
              <a:t>. </a:t>
            </a:r>
            <a:endParaRPr lang="en-US" dirty="0" smtClean="0"/>
          </a:p>
          <a:p>
            <a:pPr marL="0" indent="0" algn="just">
              <a:buNone/>
            </a:pPr>
            <a:r>
              <a:rPr lang="en-US" dirty="0" smtClean="0"/>
              <a:t>En </a:t>
            </a:r>
            <a:r>
              <a:rPr lang="en-US" dirty="0"/>
              <a:t>Marcos 9:35, </a:t>
            </a:r>
            <a:r>
              <a:rPr lang="en-US" dirty="0" err="1"/>
              <a:t>Jesús</a:t>
            </a:r>
            <a:r>
              <a:rPr lang="en-US" dirty="0"/>
              <a:t> lo describe </a:t>
            </a:r>
            <a:r>
              <a:rPr lang="en-US" dirty="0" err="1"/>
              <a:t>así</a:t>
            </a:r>
            <a:r>
              <a:rPr lang="en-US" dirty="0"/>
              <a:t>: </a:t>
            </a:r>
            <a:endParaRPr lang="en-US" dirty="0" smtClean="0"/>
          </a:p>
          <a:p>
            <a:pPr marL="0" indent="0" algn="just">
              <a:buNone/>
            </a:pPr>
            <a:r>
              <a:rPr lang="en-US" b="1" dirty="0" smtClean="0"/>
              <a:t>“</a:t>
            </a:r>
            <a:r>
              <a:rPr lang="en-US" b="1" dirty="0" err="1"/>
              <a:t>Entonces</a:t>
            </a:r>
            <a:r>
              <a:rPr lang="en-US" b="1" dirty="0"/>
              <a:t> </a:t>
            </a:r>
            <a:r>
              <a:rPr lang="en-US" b="1" dirty="0" err="1"/>
              <a:t>él</a:t>
            </a:r>
            <a:r>
              <a:rPr lang="en-US" b="1" dirty="0"/>
              <a:t> se </a:t>
            </a:r>
            <a:r>
              <a:rPr lang="en-US" b="1" dirty="0" err="1"/>
              <a:t>sentó</a:t>
            </a:r>
            <a:r>
              <a:rPr lang="en-US" b="1" dirty="0"/>
              <a:t> y </a:t>
            </a:r>
            <a:r>
              <a:rPr lang="en-US" b="1" dirty="0" err="1"/>
              <a:t>llamó</a:t>
            </a:r>
            <a:r>
              <a:rPr lang="en-US" b="1" dirty="0"/>
              <a:t> a los </a:t>
            </a:r>
            <a:r>
              <a:rPr lang="en-US" b="1" dirty="0" err="1"/>
              <a:t>doce</a:t>
            </a:r>
            <a:r>
              <a:rPr lang="en-US" b="1" dirty="0"/>
              <a:t>, y les </a:t>
            </a:r>
            <a:r>
              <a:rPr lang="en-US" b="1" dirty="0" err="1"/>
              <a:t>dijo</a:t>
            </a:r>
            <a:r>
              <a:rPr lang="en-US" b="1" dirty="0"/>
              <a:t>: Si </a:t>
            </a:r>
            <a:r>
              <a:rPr lang="en-US" b="1" dirty="0" err="1"/>
              <a:t>alguno</a:t>
            </a:r>
            <a:r>
              <a:rPr lang="en-US" b="1" dirty="0"/>
              <a:t> </a:t>
            </a:r>
            <a:r>
              <a:rPr lang="en-US" b="1" dirty="0" err="1"/>
              <a:t>quiere</a:t>
            </a:r>
            <a:r>
              <a:rPr lang="en-US" b="1" dirty="0"/>
              <a:t> </a:t>
            </a:r>
            <a:r>
              <a:rPr lang="en-US" b="1" dirty="0" err="1"/>
              <a:t>ser</a:t>
            </a:r>
            <a:r>
              <a:rPr lang="en-US" b="1" dirty="0"/>
              <a:t> el primero, </a:t>
            </a:r>
            <a:r>
              <a:rPr lang="en-US" b="1" dirty="0" err="1"/>
              <a:t>será</a:t>
            </a:r>
            <a:r>
              <a:rPr lang="en-US" b="1" dirty="0"/>
              <a:t> el </a:t>
            </a:r>
            <a:r>
              <a:rPr lang="en-US" b="1" dirty="0" err="1"/>
              <a:t>postrero</a:t>
            </a:r>
            <a:r>
              <a:rPr lang="en-US" b="1" dirty="0"/>
              <a:t> de </a:t>
            </a:r>
            <a:r>
              <a:rPr lang="en-US" b="1" dirty="0" err="1"/>
              <a:t>todos</a:t>
            </a:r>
            <a:r>
              <a:rPr lang="en-US" b="1" dirty="0"/>
              <a:t>, y el </a:t>
            </a:r>
            <a:r>
              <a:rPr lang="en-US" b="1" dirty="0" smtClean="0"/>
              <a:t>SERVIDOR </a:t>
            </a:r>
            <a:r>
              <a:rPr lang="en-US" dirty="0"/>
              <a:t>de </a:t>
            </a:r>
            <a:r>
              <a:rPr lang="en-US" dirty="0" err="1"/>
              <a:t>todos</a:t>
            </a:r>
            <a:r>
              <a:rPr lang="en-US" dirty="0"/>
              <a:t>”.</a:t>
            </a:r>
            <a:endParaRPr lang="es-ES_tradnl" dirty="0"/>
          </a:p>
          <a:p>
            <a:pPr marL="0" indent="0" algn="just">
              <a:buNone/>
            </a:pPr>
            <a:r>
              <a:rPr lang="en-US" dirty="0"/>
              <a:t> </a:t>
            </a:r>
            <a:endParaRPr lang="es-ES_tradnl" dirty="0"/>
          </a:p>
          <a:p>
            <a:pPr marL="0" indent="0" algn="just">
              <a:buNone/>
            </a:pPr>
            <a:r>
              <a:rPr lang="en-US" dirty="0" smtClean="0"/>
              <a:t>Un </a:t>
            </a:r>
            <a:r>
              <a:rPr lang="en-US" dirty="0" err="1"/>
              <a:t>servidor</a:t>
            </a:r>
            <a:r>
              <a:rPr lang="en-US" dirty="0"/>
              <a:t> no </a:t>
            </a:r>
            <a:r>
              <a:rPr lang="en-US" dirty="0" err="1"/>
              <a:t>puede</a:t>
            </a:r>
            <a:r>
              <a:rPr lang="en-US" dirty="0"/>
              <a:t> </a:t>
            </a:r>
            <a:r>
              <a:rPr lang="en-US" dirty="0" err="1"/>
              <a:t>ni</a:t>
            </a:r>
            <a:r>
              <a:rPr lang="en-US" dirty="0"/>
              <a:t> </a:t>
            </a:r>
            <a:r>
              <a:rPr lang="en-US" dirty="0" err="1"/>
              <a:t>debe</a:t>
            </a:r>
            <a:r>
              <a:rPr lang="en-US" dirty="0"/>
              <a:t> </a:t>
            </a:r>
            <a:r>
              <a:rPr lang="en-US" dirty="0" err="1"/>
              <a:t>vanagloriarse</a:t>
            </a:r>
            <a:r>
              <a:rPr lang="en-US" dirty="0"/>
              <a:t>, antes </a:t>
            </a:r>
            <a:r>
              <a:rPr lang="en-US" dirty="0" err="1"/>
              <a:t>bien</a:t>
            </a:r>
            <a:r>
              <a:rPr lang="en-US" dirty="0"/>
              <a:t>; </a:t>
            </a:r>
            <a:r>
              <a:rPr lang="en-US" dirty="0" err="1"/>
              <a:t>si</a:t>
            </a:r>
            <a:r>
              <a:rPr lang="en-US" dirty="0"/>
              <a:t> </a:t>
            </a:r>
            <a:r>
              <a:rPr lang="en-US" dirty="0" err="1"/>
              <a:t>quiere</a:t>
            </a:r>
            <a:r>
              <a:rPr lang="en-US" dirty="0"/>
              <a:t> </a:t>
            </a:r>
            <a:r>
              <a:rPr lang="en-US" dirty="0" err="1"/>
              <a:t>ser</a:t>
            </a:r>
            <a:r>
              <a:rPr lang="en-US" dirty="0"/>
              <a:t> el primero, </a:t>
            </a:r>
            <a:r>
              <a:rPr lang="en-US" dirty="0" err="1"/>
              <a:t>debe</a:t>
            </a:r>
            <a:r>
              <a:rPr lang="en-US" dirty="0"/>
              <a:t> </a:t>
            </a:r>
            <a:r>
              <a:rPr lang="en-US" dirty="0" err="1"/>
              <a:t>servir</a:t>
            </a:r>
            <a:r>
              <a:rPr lang="en-US" dirty="0"/>
              <a:t> a </a:t>
            </a:r>
            <a:r>
              <a:rPr lang="en-US" dirty="0" err="1"/>
              <a:t>todos</a:t>
            </a:r>
            <a:r>
              <a:rPr lang="en-US" dirty="0"/>
              <a:t>.</a:t>
            </a:r>
            <a:endParaRPr lang="es-ES_tradnl" dirty="0"/>
          </a:p>
          <a:p>
            <a:pPr marL="0" indent="0" algn="just">
              <a:buNone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0357169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arcador de contenido 6"/>
          <p:cNvSpPr>
            <a:spLocks noGrp="1"/>
          </p:cNvSpPr>
          <p:nvPr>
            <p:ph idx="1"/>
          </p:nvPr>
        </p:nvSpPr>
        <p:spPr>
          <a:xfrm>
            <a:off x="374073" y="892098"/>
            <a:ext cx="8385463" cy="5284865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/>
              <a:t>A </a:t>
            </a:r>
            <a:r>
              <a:rPr lang="en-US" dirty="0" err="1"/>
              <a:t>continuación</a:t>
            </a:r>
            <a:r>
              <a:rPr lang="en-US" dirty="0"/>
              <a:t>, </a:t>
            </a:r>
            <a:r>
              <a:rPr lang="en-US" dirty="0" err="1"/>
              <a:t>menciono</a:t>
            </a:r>
            <a:r>
              <a:rPr lang="en-US" dirty="0"/>
              <a:t> a </a:t>
            </a:r>
            <a:r>
              <a:rPr lang="en-US" dirty="0" err="1"/>
              <a:t>todos</a:t>
            </a:r>
            <a:r>
              <a:rPr lang="en-US" dirty="0"/>
              <a:t> </a:t>
            </a:r>
            <a:r>
              <a:rPr lang="en-US" dirty="0" err="1"/>
              <a:t>los</a:t>
            </a:r>
            <a:r>
              <a:rPr lang="en-US" dirty="0"/>
              <a:t> </a:t>
            </a:r>
            <a:r>
              <a:rPr lang="en-US" dirty="0" err="1"/>
              <a:t>servidores</a:t>
            </a:r>
            <a:r>
              <a:rPr lang="en-US" dirty="0"/>
              <a:t> de un </a:t>
            </a:r>
            <a:r>
              <a:rPr lang="en-US" dirty="0" err="1"/>
              <a:t>Retiro</a:t>
            </a:r>
            <a:r>
              <a:rPr lang="en-US" dirty="0"/>
              <a:t>:</a:t>
            </a:r>
            <a:endParaRPr lang="es-ES_tradnl" sz="1800" dirty="0"/>
          </a:p>
          <a:p>
            <a:pPr marL="0" indent="0">
              <a:buNone/>
            </a:pPr>
            <a:r>
              <a:rPr lang="en-US" dirty="0"/>
              <a:t> </a:t>
            </a:r>
            <a:endParaRPr lang="es-ES_tradnl" sz="1400" dirty="0"/>
          </a:p>
          <a:p>
            <a:pPr marL="1371600" lvl="2" indent="-457200">
              <a:buFont typeface="+mj-lt"/>
              <a:buAutoNum type="alphaLcPeriod"/>
            </a:pPr>
            <a:r>
              <a:rPr lang="en-US" dirty="0"/>
              <a:t>DIRECTOR</a:t>
            </a:r>
            <a:endParaRPr lang="es-ES_tradnl" sz="1400" dirty="0"/>
          </a:p>
          <a:p>
            <a:pPr marL="1371600" lvl="2" indent="-457200">
              <a:buFont typeface="+mj-lt"/>
              <a:buAutoNum type="alphaLcPeriod"/>
            </a:pPr>
            <a:r>
              <a:rPr lang="en-US" dirty="0"/>
              <a:t>COORDINADOR</a:t>
            </a:r>
            <a:endParaRPr lang="es-ES_tradnl" sz="1400" dirty="0"/>
          </a:p>
          <a:p>
            <a:pPr marL="1371600" lvl="2" indent="-457200">
              <a:buFont typeface="+mj-lt"/>
              <a:buAutoNum type="alphaLcPeriod"/>
            </a:pPr>
            <a:r>
              <a:rPr lang="en-US" dirty="0"/>
              <a:t>CONFERENCISTAS</a:t>
            </a:r>
            <a:endParaRPr lang="es-ES_tradnl" sz="1400" dirty="0"/>
          </a:p>
          <a:p>
            <a:pPr marL="1371600" lvl="2" indent="-457200">
              <a:buFont typeface="+mj-lt"/>
              <a:buAutoNum type="alphaLcPeriod"/>
            </a:pPr>
            <a:r>
              <a:rPr lang="en-US" dirty="0"/>
              <a:t>MINISTRADORES</a:t>
            </a:r>
            <a:endParaRPr lang="es-ES_tradnl" sz="1400" dirty="0"/>
          </a:p>
          <a:p>
            <a:pPr marL="1371600" lvl="2" indent="-457200">
              <a:buFont typeface="+mj-lt"/>
              <a:buAutoNum type="alphaLcPeriod"/>
            </a:pPr>
            <a:r>
              <a:rPr lang="en-US" dirty="0"/>
              <a:t>ENCARGADO DE PUBLICIDAD</a:t>
            </a:r>
            <a:endParaRPr lang="es-ES_tradnl" sz="1400" dirty="0"/>
          </a:p>
          <a:p>
            <a:pPr marL="1371600" lvl="2" indent="-457200">
              <a:buFont typeface="+mj-lt"/>
              <a:buAutoNum type="alphaLcPeriod"/>
            </a:pPr>
            <a:r>
              <a:rPr lang="en-US" dirty="0"/>
              <a:t>ENCARGADO DE LOGÍSTICA</a:t>
            </a:r>
            <a:endParaRPr lang="es-ES_tradnl" sz="1400" dirty="0"/>
          </a:p>
          <a:p>
            <a:pPr marL="1371600" lvl="2" indent="-457200">
              <a:buFont typeface="+mj-lt"/>
              <a:buAutoNum type="alphaLcPeriod"/>
            </a:pPr>
            <a:r>
              <a:rPr lang="en-US" dirty="0"/>
              <a:t>ENCARGADO DE ORACIÓN E INTERSECIÓN</a:t>
            </a:r>
            <a:endParaRPr lang="es-ES_tradnl" sz="1400" dirty="0"/>
          </a:p>
          <a:p>
            <a:pPr marL="1371600" lvl="2" indent="-457200">
              <a:buFont typeface="+mj-lt"/>
              <a:buAutoNum type="alphaLcPeriod"/>
            </a:pPr>
            <a:r>
              <a:rPr lang="en-US" dirty="0"/>
              <a:t>ENCARGADO DE ALABANZA</a:t>
            </a:r>
            <a:endParaRPr lang="es-ES_tradnl" sz="1400" dirty="0"/>
          </a:p>
          <a:p>
            <a:pPr marL="1371600" lvl="2" indent="-457200">
              <a:buFont typeface="+mj-lt"/>
              <a:buAutoNum type="alphaLcPeriod"/>
            </a:pPr>
            <a:r>
              <a:rPr lang="en-US" dirty="0"/>
              <a:t>ENCARGADO DE SONIDO</a:t>
            </a:r>
            <a:endParaRPr lang="es-ES_tradnl" sz="1400" dirty="0"/>
          </a:p>
          <a:p>
            <a:pPr marL="1371600" lvl="2" indent="-457200">
              <a:buFont typeface="+mj-lt"/>
              <a:buAutoNum type="alphaLcPeriod"/>
            </a:pPr>
            <a:r>
              <a:rPr lang="en-US" dirty="0"/>
              <a:t>ENCARGADO DE PROYECCIÓN</a:t>
            </a:r>
            <a:endParaRPr lang="es-ES_tradnl" sz="1400" dirty="0"/>
          </a:p>
          <a:p>
            <a:pPr marL="1371600" lvl="2" indent="-457200">
              <a:buFont typeface="+mj-lt"/>
              <a:buAutoNum type="alphaLcPeriod"/>
            </a:pPr>
            <a:r>
              <a:rPr lang="en-US" dirty="0"/>
              <a:t>ENCARGADO DE UJIERES Y SERVIDORES</a:t>
            </a:r>
            <a:endParaRPr lang="es-ES_tradnl" sz="1400" dirty="0"/>
          </a:p>
          <a:p>
            <a:pPr marL="1371600" lvl="2" indent="-457200">
              <a:buFont typeface="+mj-lt"/>
              <a:buAutoNum type="alphaLcPeriod"/>
            </a:pPr>
            <a:r>
              <a:rPr lang="en-US" dirty="0"/>
              <a:t>ENCARGADO DE COCINA</a:t>
            </a:r>
            <a:endParaRPr lang="es-ES_tradnl" sz="1400" dirty="0"/>
          </a:p>
          <a:p>
            <a:pPr marL="1371600" lvl="2" indent="-457200">
              <a:buFont typeface="+mj-lt"/>
              <a:buAutoNum type="alphaLcPeriod"/>
            </a:pPr>
            <a:r>
              <a:rPr lang="en-US" dirty="0"/>
              <a:t>ENCARGADO DE ATENCIÓN A NIÑOS</a:t>
            </a:r>
            <a:endParaRPr lang="es-ES_tradnl" sz="1400" dirty="0"/>
          </a:p>
          <a:p>
            <a:pPr marL="1371600" lvl="2" indent="-457200">
              <a:buFont typeface="+mj-lt"/>
              <a:buAutoNum type="alphaLcPeriod"/>
            </a:pPr>
            <a:r>
              <a:rPr lang="en-US" dirty="0"/>
              <a:t>ENCARGADO DE STAFF</a:t>
            </a:r>
            <a:endParaRPr lang="es-ES_tradnl" sz="1400" dirty="0"/>
          </a:p>
          <a:p>
            <a:pPr marL="1371600" lvl="2" indent="-457200">
              <a:buFont typeface="+mj-lt"/>
              <a:buAutoNum type="alphaLcPeriod"/>
            </a:pPr>
            <a:r>
              <a:rPr lang="en-US" dirty="0" smtClean="0"/>
              <a:t>ADMINISTRADOR</a:t>
            </a:r>
            <a:endParaRPr lang="es-ES_tradnl" sz="1400" dirty="0"/>
          </a:p>
        </p:txBody>
      </p:sp>
    </p:spTree>
    <p:extLst>
      <p:ext uri="{BB962C8B-B14F-4D97-AF65-F5344CB8AC3E}">
        <p14:creationId xmlns:p14="http://schemas.microsoft.com/office/powerpoint/2010/main" val="18049024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374073" y="987136"/>
            <a:ext cx="8385463" cy="703553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II</a:t>
            </a:r>
            <a:r>
              <a:rPr lang="en-US" b="1" dirty="0"/>
              <a:t>.- NADIE PODRÁ MINISTRAR, SI NO ES DEL EQUIPO</a:t>
            </a:r>
            <a:r>
              <a:rPr lang="es-ES_tradnl" b="1" dirty="0"/>
              <a:t/>
            </a:r>
            <a:br>
              <a:rPr lang="es-ES_tradnl" b="1" dirty="0"/>
            </a:br>
            <a:endParaRPr lang="es-MX" b="1" dirty="0">
              <a:latin typeface="+mn-lt"/>
            </a:endParaRPr>
          </a:p>
        </p:txBody>
      </p:sp>
      <p:sp>
        <p:nvSpPr>
          <p:cNvPr id="7" name="Marcador de contenido 6"/>
          <p:cNvSpPr>
            <a:spLocks noGrp="1"/>
          </p:cNvSpPr>
          <p:nvPr>
            <p:ph idx="1"/>
          </p:nvPr>
        </p:nvSpPr>
        <p:spPr>
          <a:xfrm>
            <a:off x="374073" y="1825625"/>
            <a:ext cx="8385463" cy="435133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en-US" sz="3200" dirty="0" smtClean="0"/>
          </a:p>
          <a:p>
            <a:pPr marL="0" indent="0" algn="just">
              <a:buNone/>
            </a:pPr>
            <a:endParaRPr lang="en-US" sz="3200" dirty="0"/>
          </a:p>
          <a:p>
            <a:pPr marL="0" indent="0" algn="just">
              <a:buNone/>
            </a:pPr>
            <a:r>
              <a:rPr lang="en-US" sz="3200" dirty="0" err="1" smtClean="0"/>
              <a:t>Número</a:t>
            </a:r>
            <a:r>
              <a:rPr lang="en-US" sz="3200" dirty="0" smtClean="0"/>
              <a:t> </a:t>
            </a:r>
            <a:r>
              <a:rPr lang="en-US" sz="3200" dirty="0"/>
              <a:t>18:4: </a:t>
            </a:r>
            <a:endParaRPr lang="en-US" sz="3200" dirty="0" smtClean="0"/>
          </a:p>
          <a:p>
            <a:pPr marL="0" indent="0" algn="just">
              <a:buNone/>
            </a:pPr>
            <a:r>
              <a:rPr lang="en-US" sz="3200" b="1" dirty="0" smtClean="0"/>
              <a:t>“</a:t>
            </a:r>
            <a:r>
              <a:rPr lang="en-US" sz="3200" b="1" dirty="0"/>
              <a:t>Se </a:t>
            </a:r>
            <a:r>
              <a:rPr lang="en-US" sz="3200" b="1" dirty="0" err="1"/>
              <a:t>juntarán</a:t>
            </a:r>
            <a:r>
              <a:rPr lang="en-US" sz="3200" b="1" dirty="0"/>
              <a:t>, </a:t>
            </a:r>
            <a:r>
              <a:rPr lang="en-US" sz="3200" b="1" dirty="0" err="1"/>
              <a:t>pues</a:t>
            </a:r>
            <a:r>
              <a:rPr lang="en-US" sz="3200" b="1" dirty="0"/>
              <a:t>, </a:t>
            </a:r>
            <a:r>
              <a:rPr lang="en-US" sz="3200" b="1" dirty="0" err="1"/>
              <a:t>contigo</a:t>
            </a:r>
            <a:r>
              <a:rPr lang="en-US" sz="3200" b="1" dirty="0"/>
              <a:t>, y </a:t>
            </a:r>
            <a:r>
              <a:rPr lang="en-US" sz="3200" b="1" dirty="0" err="1"/>
              <a:t>tendrán</a:t>
            </a:r>
            <a:r>
              <a:rPr lang="en-US" sz="3200" b="1" dirty="0"/>
              <a:t> el cargo del </a:t>
            </a:r>
            <a:r>
              <a:rPr lang="en-US" sz="3200" b="1" dirty="0" err="1"/>
              <a:t>tabernáculo</a:t>
            </a:r>
            <a:r>
              <a:rPr lang="en-US" sz="3200" b="1" dirty="0"/>
              <a:t> de </a:t>
            </a:r>
            <a:r>
              <a:rPr lang="en-US" sz="3200" b="1" dirty="0" err="1" smtClean="0"/>
              <a:t>reunión</a:t>
            </a:r>
            <a:r>
              <a:rPr lang="en-US" sz="3200" b="1" dirty="0" smtClean="0"/>
              <a:t> </a:t>
            </a:r>
            <a:r>
              <a:rPr lang="en-US" sz="3200" b="1" dirty="0"/>
              <a:t>en </a:t>
            </a:r>
            <a:r>
              <a:rPr lang="en-US" sz="3200" b="1" dirty="0" err="1"/>
              <a:t>todo</a:t>
            </a:r>
            <a:r>
              <a:rPr lang="en-US" sz="3200" b="1" dirty="0"/>
              <a:t> el SERVICIO del </a:t>
            </a:r>
            <a:r>
              <a:rPr lang="en-US" sz="3200" b="1" dirty="0" err="1"/>
              <a:t>tabernáculo</a:t>
            </a:r>
            <a:r>
              <a:rPr lang="en-US" sz="3200" b="1" dirty="0"/>
              <a:t>; </a:t>
            </a:r>
            <a:r>
              <a:rPr lang="en-US" sz="3200" b="1" dirty="0" err="1"/>
              <a:t>ningún</a:t>
            </a:r>
            <a:r>
              <a:rPr lang="en-US" sz="3200" b="1" dirty="0"/>
              <a:t> </a:t>
            </a:r>
            <a:r>
              <a:rPr lang="en-US" sz="3200" b="1" dirty="0" err="1"/>
              <a:t>extraño</a:t>
            </a:r>
            <a:r>
              <a:rPr lang="en-US" sz="3200" b="1" dirty="0"/>
              <a:t> se ha de </a:t>
            </a:r>
            <a:r>
              <a:rPr lang="en-US" sz="3200" b="1" dirty="0" err="1"/>
              <a:t>acercar</a:t>
            </a:r>
            <a:r>
              <a:rPr lang="en-US" sz="3200" b="1" dirty="0"/>
              <a:t> a </a:t>
            </a:r>
            <a:r>
              <a:rPr lang="en-US" sz="3200" b="1" dirty="0" err="1"/>
              <a:t>vosotros</a:t>
            </a:r>
            <a:r>
              <a:rPr lang="en-US" sz="3200" b="1" dirty="0"/>
              <a:t>”.</a:t>
            </a:r>
            <a:r>
              <a:rPr lang="es-ES_tradnl" sz="3200" dirty="0"/>
              <a:t> </a:t>
            </a:r>
            <a:endParaRPr lang="es-MX" sz="3200" dirty="0"/>
          </a:p>
        </p:txBody>
      </p:sp>
    </p:spTree>
    <p:extLst>
      <p:ext uri="{BB962C8B-B14F-4D97-AF65-F5344CB8AC3E}">
        <p14:creationId xmlns:p14="http://schemas.microsoft.com/office/powerpoint/2010/main" val="281337284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48</TotalTime>
  <Words>1484</Words>
  <Application>Microsoft Office PowerPoint</Application>
  <PresentationFormat>On-screen Show (4:3)</PresentationFormat>
  <Paragraphs>146</Paragraphs>
  <Slides>31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2" baseType="lpstr">
      <vt:lpstr>Tema de Office</vt:lpstr>
      <vt:lpstr>PowerPoint Presentation</vt:lpstr>
      <vt:lpstr>LOS SERVIDORES DE RETIROS </vt:lpstr>
      <vt:lpstr> INTRODUCCIÓN </vt:lpstr>
      <vt:lpstr>PowerPoint Presentation</vt:lpstr>
      <vt:lpstr>PowerPoint Presentation</vt:lpstr>
      <vt:lpstr>PowerPoint Presentation</vt:lpstr>
      <vt:lpstr> I.- EQUIPO DE SERVIDORES PARA EL RETIRO </vt:lpstr>
      <vt:lpstr>PowerPoint Presentation</vt:lpstr>
      <vt:lpstr> II.- NADIE PODRÁ MINISTRAR, SI NO ES DEL EQUIPO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III. FUNCIONES DE LOS SERVIDORES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IV.ALGUNAS CONSIDERACIONES DE NUESTRO SERVICIO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CONCLUSIÓN </vt:lpstr>
      <vt:lpstr>PowerPoint Presentation</vt:lpstr>
    </vt:vector>
  </TitlesOfParts>
  <Company>Iglesia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Iglesia La Misión</dc:creator>
  <cp:lastModifiedBy>User</cp:lastModifiedBy>
  <cp:revision>8</cp:revision>
  <dcterms:created xsi:type="dcterms:W3CDTF">2018-02-01T20:23:16Z</dcterms:created>
  <dcterms:modified xsi:type="dcterms:W3CDTF">2018-02-03T21:22:10Z</dcterms:modified>
</cp:coreProperties>
</file>