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10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7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9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25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75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27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0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23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76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54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package" Target="../embeddings/Microsoft_PowerPoint_Presentation.pptx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76A3-4905-4C52-ADC2-1BDA74664DB6}" type="datetimeFigureOut">
              <a:rPr lang="es-MX" smtClean="0"/>
              <a:t>03/02/2018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87038995"/>
              </p:ext>
            </p:extLst>
          </p:nvPr>
        </p:nvGraphicFramePr>
        <p:xfrm>
          <a:off x="5829" y="0"/>
          <a:ext cx="91381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esentation" r:id="rId14" imgW="6094446" imgH="3427562" progId="PowerPoint.Show.12">
                  <p:embed/>
                </p:oleObj>
              </mc:Choice>
              <mc:Fallback>
                <p:oleObj name="Presentation" r:id="rId14" imgW="6094446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29" y="0"/>
                        <a:ext cx="913817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49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Desgraciadamente la tv, internet, las redes sociales se han convertido en los maestros que educan a nuestra generación.</a:t>
            </a:r>
          </a:p>
        </p:txBody>
      </p:sp>
    </p:spTree>
    <p:extLst>
      <p:ext uri="{BB962C8B-B14F-4D97-AF65-F5344CB8AC3E}">
        <p14:creationId xmlns:p14="http://schemas.microsoft.com/office/powerpoint/2010/main" val="131888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Segundo, tenemos que reconocer que muchas iglesias tenemos personal educativo sin ninguna capacitación en </a:t>
            </a:r>
            <a:r>
              <a:rPr lang="es-MX" dirty="0" smtClean="0"/>
              <a:t>el área </a:t>
            </a:r>
            <a:r>
              <a:rPr lang="es-MX" dirty="0"/>
              <a:t>educativa, bíblica y teológica con buenas intenciones y voluntad, pero sin ninguna capacitación, es importante y urgente que el liderazgo invierta más tiempo, energía y recursos en la educación cristiana.</a:t>
            </a:r>
          </a:p>
        </p:txBody>
      </p:sp>
    </p:spTree>
    <p:extLst>
      <p:ext uri="{BB962C8B-B14F-4D97-AF65-F5344CB8AC3E}">
        <p14:creationId xmlns:p14="http://schemas.microsoft.com/office/powerpoint/2010/main" val="330127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s-MX" b="1" dirty="0" smtClean="0">
                <a:latin typeface="+mn-lt"/>
              </a:rPr>
              <a:t>CONCEPTOS PEDAGÓGICOS PARA UNA EDUCACIÓN EFICAZ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endParaRPr lang="es-MX" dirty="0"/>
          </a:p>
          <a:p>
            <a:pPr marL="0" indent="0">
              <a:buNone/>
            </a:pPr>
            <a:r>
              <a:rPr lang="es-MX" dirty="0"/>
              <a:t>A. Educación.</a:t>
            </a:r>
          </a:p>
          <a:p>
            <a:pPr marL="0" indent="0">
              <a:buNone/>
            </a:pPr>
            <a:r>
              <a:rPr lang="es-MX" dirty="0"/>
              <a:t>B. Enseñar-aprender.</a:t>
            </a:r>
          </a:p>
          <a:p>
            <a:pPr marL="0" indent="0">
              <a:buNone/>
            </a:pPr>
            <a:r>
              <a:rPr lang="es-MX" dirty="0"/>
              <a:t>C. Concepto de la interacción, enseñanza y aprendizaje.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98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Dentro del reino animal, los seres humanos somos la única especie que requiere muchos años de entrenamiento, instrucción y formación.</a:t>
            </a:r>
          </a:p>
        </p:txBody>
      </p:sp>
    </p:spTree>
    <p:extLst>
      <p:ext uri="{BB962C8B-B14F-4D97-AF65-F5344CB8AC3E}">
        <p14:creationId xmlns:p14="http://schemas.microsoft.com/office/powerpoint/2010/main" val="12928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s-MX" b="1" dirty="0" smtClean="0">
                <a:latin typeface="+mn-lt"/>
              </a:rPr>
              <a:t>DIMENSIONES EN LA EDUCACIÓN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A</a:t>
            </a:r>
            <a:r>
              <a:rPr lang="es-MX" dirty="0"/>
              <a:t>. RELACIONAL. Para Jesús, todas las personas tienen un valor supremo, el transcendió las diferencias sociales, económicas o raza. Jesús asumió una actitud de siervo y de-mostró solidaridad ante las necesidades.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470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B</a:t>
            </a:r>
            <a:r>
              <a:rPr lang="es-MX" dirty="0"/>
              <a:t>. DIMENSIÓN INSTRUCCIONAL. Esta dimensión se caracteriza por el interés o necesidad de los estudiantes, de aprender o el interés del maestro por enseñar. En la educación cristiana esto significa de cualquier cosa que enseñemos en la casa, iglesia o seminario, esto debe fundamentarse a la luz de la palabra, hechos o dichos de Jesús y la proclamación del reino de Dios.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769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endParaRPr lang="es-MX" dirty="0"/>
          </a:p>
          <a:p>
            <a:pPr marL="0" indent="0" algn="just">
              <a:buNone/>
            </a:pPr>
            <a:r>
              <a:rPr lang="es-MX" dirty="0"/>
              <a:t>C. DIMENSION SOCIAL. Mundo personal en las instituciones y la sociedad.</a:t>
            </a:r>
          </a:p>
        </p:txBody>
      </p:sp>
    </p:spTree>
    <p:extLst>
      <p:ext uri="{BB962C8B-B14F-4D97-AF65-F5344CB8AC3E}">
        <p14:creationId xmlns:p14="http://schemas.microsoft.com/office/powerpoint/2010/main" val="339796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Personal</a:t>
            </a:r>
            <a:r>
              <a:rPr lang="es-MX" dirty="0"/>
              <a:t>. Ejemplo: edad, sexo, capacidades intelectuales, creencias, tradiciones y relaciones de grupos sociales tanto los maestros y entorno en que te relacionas. Jesús entendía muy bien los problemas de formación.</a:t>
            </a:r>
          </a:p>
        </p:txBody>
      </p:sp>
    </p:spTree>
    <p:extLst>
      <p:ext uri="{BB962C8B-B14F-4D97-AF65-F5344CB8AC3E}">
        <p14:creationId xmlns:p14="http://schemas.microsoft.com/office/powerpoint/2010/main" val="17597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Mateo 13:55: </a:t>
            </a:r>
            <a:r>
              <a:rPr lang="es-MX" b="1" dirty="0"/>
              <a:t>“¿No es éste el hijo del carpintero? ¿No se llama su madre María, y sus hermanos, Jacobo, José, Simón y Judas?”.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786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Lucas 8:43, 46: </a:t>
            </a:r>
            <a:r>
              <a:rPr lang="es-MX" b="1" dirty="0"/>
              <a:t>“Pero una mujer que padecía de flujo de sangre desde hacía doce años, y que había gastado en médicos todo cuanto tenía, y por ninguno había podido ser curada. Pero Jesús dijo: Alguien me ha tocado; porque yo he conocido que ha salido poder de mí”.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19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 smtClean="0">
                <a:latin typeface="+mn-lt"/>
              </a:rPr>
              <a:t>IMPORTANCIA DE LA ENSEÑANZA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TEXTO BÍBLICO: </a:t>
            </a:r>
            <a:r>
              <a:rPr lang="es-MX" dirty="0"/>
              <a:t>Oseas 4:6 </a:t>
            </a:r>
          </a:p>
          <a:p>
            <a:pPr marL="0" indent="0" algn="just">
              <a:buNone/>
            </a:pPr>
            <a:r>
              <a:rPr lang="es-MX" b="1" dirty="0"/>
              <a:t>“Mi pueblo fue destruido, porque le faltó conocimiento. Por cuanto desechaste el </a:t>
            </a:r>
            <a:r>
              <a:rPr lang="es-MX" b="1" dirty="0" smtClean="0"/>
              <a:t>conocimiento</a:t>
            </a:r>
            <a:r>
              <a:rPr lang="es-MX" b="1" dirty="0"/>
              <a:t>, yo te echaré del sacerdocio; y porque olvidaste la ley de tu Dios, también yo me olvidaré de tus hijos”.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17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Lucas 6:15</a:t>
            </a:r>
            <a:r>
              <a:rPr lang="es-MX" b="1" dirty="0"/>
              <a:t>: “Mateo, Tomás, Jacobo hijo de Alfeo, Simón llamado Zelote”.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711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Lucas 4:18,19: </a:t>
            </a:r>
            <a:r>
              <a:rPr lang="es-MX" b="1" dirty="0"/>
              <a:t>“El Espíritu del Señor está sobre mí, Por cuanto me ha ungido para dar buenas nuevas a los pobres; Me ha enviado a sanar a los quebrantados de corazón; A pregonar libertad a los cautivos, Y vista a los ciegos; A poner en libertad a los oprimidos; A predicar el año agradable del Señor”.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316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es-MX" b="1" dirty="0" smtClean="0">
                <a:latin typeface="+mn-lt"/>
              </a:rPr>
              <a:t>TRES FORMAS DE LA EDUCACIÓN CRISTIANA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A</a:t>
            </a:r>
            <a:r>
              <a:rPr lang="es-MX" dirty="0"/>
              <a:t>. ES VITAL</a:t>
            </a:r>
          </a:p>
          <a:p>
            <a:pPr marL="0" indent="0" algn="just">
              <a:buNone/>
            </a:pPr>
            <a:r>
              <a:rPr lang="es-MX" dirty="0"/>
              <a:t>Consiste en que se adquiere por reacciones o entorno, no se paga ni se compra. En breve la educación VITAL se da, se recibe y se experimenta en medio de la vida misma; ella nos da una identidad como parte de un grupo social determinado.</a:t>
            </a:r>
          </a:p>
        </p:txBody>
      </p:sp>
    </p:spTree>
    <p:extLst>
      <p:ext uri="{BB962C8B-B14F-4D97-AF65-F5344CB8AC3E}">
        <p14:creationId xmlns:p14="http://schemas.microsoft.com/office/powerpoint/2010/main" val="252376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B</a:t>
            </a:r>
            <a:r>
              <a:rPr lang="es-MX" dirty="0"/>
              <a:t>. VOCACIONAL (no formal) </a:t>
            </a:r>
          </a:p>
          <a:p>
            <a:pPr marL="0" indent="0" algn="just">
              <a:buNone/>
            </a:pPr>
            <a:r>
              <a:rPr lang="es-MX" dirty="0" smtClean="0"/>
              <a:t>Requiere </a:t>
            </a:r>
            <a:r>
              <a:rPr lang="es-MX" dirty="0"/>
              <a:t>de un instructor, un lugar y hora determinadas, responde al interés o necesidades particulares para bienestar propio o para bienestar de otros. Se da como complemento al trabajo que se realiza para subsistir.</a:t>
            </a:r>
          </a:p>
        </p:txBody>
      </p:sp>
    </p:spTree>
    <p:extLst>
      <p:ext uri="{BB962C8B-B14F-4D97-AF65-F5344CB8AC3E}">
        <p14:creationId xmlns:p14="http://schemas.microsoft.com/office/powerpoint/2010/main" val="58960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</a:t>
            </a:r>
            <a:r>
              <a:rPr lang="es-MX" dirty="0"/>
              <a:t>. EDUACIÓN PROFESIONAL </a:t>
            </a:r>
          </a:p>
          <a:p>
            <a:pPr marL="0" indent="0" algn="just">
              <a:buNone/>
            </a:pPr>
            <a:r>
              <a:rPr lang="es-MX" dirty="0"/>
              <a:t>Requiere de instrucciones profesionales, formas para servicio a la sociedad en general, se da en instituciones educativas de niveles: primaria, secundaria, universitarios, involucra un alto costo económico y mucha organización académica y administrativa.</a:t>
            </a:r>
          </a:p>
        </p:txBody>
      </p:sp>
    </p:spTree>
    <p:extLst>
      <p:ext uri="{BB962C8B-B14F-4D97-AF65-F5344CB8AC3E}">
        <p14:creationId xmlns:p14="http://schemas.microsoft.com/office/powerpoint/2010/main" val="49248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La EDUCACION CRISTIANA requiere de una planificación educativa. Tiene que ver con: Discernir, decidir y evaluar.</a:t>
            </a:r>
          </a:p>
        </p:txBody>
      </p:sp>
    </p:spTree>
    <p:extLst>
      <p:ext uri="{BB962C8B-B14F-4D97-AF65-F5344CB8AC3E}">
        <p14:creationId xmlns:p14="http://schemas.microsoft.com/office/powerpoint/2010/main" val="395498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r>
              <a:rPr lang="es-MX" b="1" dirty="0" smtClean="0">
                <a:latin typeface="+mn-lt"/>
              </a:rPr>
              <a:t>CONCLUSIÓN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En los negocios la falta de información puede tratar graves consecuencias </a:t>
            </a:r>
            <a:r>
              <a:rPr lang="es-MX" dirty="0" smtClean="0"/>
              <a:t>financieras. En </a:t>
            </a:r>
            <a:r>
              <a:rPr lang="es-MX" dirty="0"/>
              <a:t>el campo de batalla la falta de información, tácticas puede traer resultados devastadores o mortales.</a:t>
            </a:r>
          </a:p>
        </p:txBody>
      </p:sp>
    </p:spTree>
    <p:extLst>
      <p:ext uri="{BB962C8B-B14F-4D97-AF65-F5344CB8AC3E}">
        <p14:creationId xmlns:p14="http://schemas.microsoft.com/office/powerpoint/2010/main" val="2886913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En la construcción. La falta de conocimiento puede traer un desastre. En la medicina puede traer aun muerte.</a:t>
            </a:r>
          </a:p>
        </p:txBody>
      </p:sp>
    </p:spTree>
    <p:extLst>
      <p:ext uri="{BB962C8B-B14F-4D97-AF65-F5344CB8AC3E}">
        <p14:creationId xmlns:p14="http://schemas.microsoft.com/office/powerpoint/2010/main" val="3685253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En Oseas 4:6: </a:t>
            </a:r>
            <a:r>
              <a:rPr lang="es-MX" b="1" dirty="0"/>
              <a:t>“Mi pueblo fue destruido, porque le faltó conocimiento. Por cuanto desechaste el conocimiento, yo te echaré del sacerdocio; y porque olvidaste la ley de tu Dios, también yo me olvidaré de tus hijos</a:t>
            </a:r>
            <a:r>
              <a:rPr lang="es-MX" dirty="0"/>
              <a:t>”. Dice que el pueblo de Dios podía ser </a:t>
            </a:r>
            <a:r>
              <a:rPr lang="es-MX" dirty="0" err="1"/>
              <a:t>destrui</a:t>
            </a:r>
            <a:r>
              <a:rPr lang="es-MX" dirty="0"/>
              <a:t>- do por la falta de conocimiento.</a:t>
            </a:r>
          </a:p>
        </p:txBody>
      </p:sp>
    </p:spTree>
    <p:extLst>
      <p:ext uri="{BB962C8B-B14F-4D97-AF65-F5344CB8AC3E}">
        <p14:creationId xmlns:p14="http://schemas.microsoft.com/office/powerpoint/2010/main" val="226372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Es urgente la educación cristiana 2 Pedro 2:1,2: </a:t>
            </a:r>
            <a:r>
              <a:rPr lang="es-MX" b="1" dirty="0"/>
              <a:t>“Pero hubo también falsos profetas entre el pueblo, como habrá entre vosotros falsos maestros, que introducirán encubiertamente herejías destructoras, y aun negarán al Señor que los rescató, atrayendo sobre sí mismos destrucción repentina. Y muchos seguirán sus disoluciones, por causa de los cuales el camino de la verdad será blasfemado”.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123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Mateo 28:19: </a:t>
            </a:r>
            <a:r>
              <a:rPr lang="es-MX" b="1" dirty="0"/>
              <a:t>“Por tanto, id, y haced discípulos a todas las naciones, bautizándolos en el nombre del Padre, y del Hijo, y del Espíritu Santo”.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0335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De la fuente de información, será el resultado que tendré, hoy en día </a:t>
            </a:r>
            <a:r>
              <a:rPr lang="es-MX"/>
              <a:t>ocupamos </a:t>
            </a:r>
            <a:r>
              <a:rPr lang="es-MX" smtClean="0"/>
              <a:t>maestros </a:t>
            </a:r>
            <a:r>
              <a:rPr lang="es-MX" dirty="0"/>
              <a:t>preparados y temerosos de Dios.</a:t>
            </a:r>
          </a:p>
        </p:txBody>
      </p:sp>
    </p:spTree>
    <p:extLst>
      <p:ext uri="{BB962C8B-B14F-4D97-AF65-F5344CB8AC3E}">
        <p14:creationId xmlns:p14="http://schemas.microsoft.com/office/powerpoint/2010/main" val="295282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La educación cristiana es de vital importancia para la continuidad de la iglesia y si la enseñanza es deficiente, los miembros nunca alcanzaran una madurez. La enseñanza no es una opción, es un mandato.</a:t>
            </a:r>
          </a:p>
        </p:txBody>
      </p:sp>
    </p:spTree>
    <p:extLst>
      <p:ext uri="{BB962C8B-B14F-4D97-AF65-F5344CB8AC3E}">
        <p14:creationId xmlns:p14="http://schemas.microsoft.com/office/powerpoint/2010/main" val="49208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Una iglesia que no ejerce una educación eficaz, se encamina a la extinción.</a:t>
            </a:r>
          </a:p>
        </p:txBody>
      </p:sp>
    </p:spTree>
    <p:extLst>
      <p:ext uri="{BB962C8B-B14F-4D97-AF65-F5344CB8AC3E}">
        <p14:creationId xmlns:p14="http://schemas.microsoft.com/office/powerpoint/2010/main" val="48879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s-MX" b="1" dirty="0" smtClean="0">
                <a:latin typeface="+mn-lt"/>
              </a:rPr>
              <a:t>LA EDUCACIÓN CRISTIANA ES URGENTE</a:t>
            </a:r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A</a:t>
            </a:r>
            <a:r>
              <a:rPr lang="es-MX" dirty="0"/>
              <a:t>. Porque estamos en la era del conocimiento donde la sociedad todo investiga y ocupa una respuesta atinada.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61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B</a:t>
            </a:r>
            <a:r>
              <a:rPr lang="es-MX" dirty="0"/>
              <a:t>. Porque la gran mayoría de las personas que están a cargo de la educación cristiana, no cuenta con la capacidad adecuada para planear, organizar y ejecutar.</a:t>
            </a:r>
          </a:p>
        </p:txBody>
      </p:sp>
    </p:spTree>
    <p:extLst>
      <p:ext uri="{BB962C8B-B14F-4D97-AF65-F5344CB8AC3E}">
        <p14:creationId xmlns:p14="http://schemas.microsoft.com/office/powerpoint/2010/main" val="103571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 smtClean="0"/>
              <a:t>C</a:t>
            </a:r>
            <a:r>
              <a:rPr lang="es-MX" dirty="0"/>
              <a:t>. Porque son muy pocos los pastores que manifiestan un interés y se involucran en la planificación de la educación cristiana.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490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endParaRPr lang="es-MX" b="1" dirty="0">
              <a:latin typeface="+mn-lt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/>
              <a:t>Primero, consideremos la realidad familiar. Los padres no asumen la responsabilidad de educar a sus hijos en la Fe.</a:t>
            </a:r>
          </a:p>
        </p:txBody>
      </p:sp>
    </p:spTree>
    <p:extLst>
      <p:ext uri="{BB962C8B-B14F-4D97-AF65-F5344CB8AC3E}">
        <p14:creationId xmlns:p14="http://schemas.microsoft.com/office/powerpoint/2010/main" val="2813372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1065</Words>
  <Application>Microsoft Office PowerPoint</Application>
  <PresentationFormat>Presentación en pantalla (4:3)</PresentationFormat>
  <Paragraphs>45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Presentation</vt:lpstr>
      <vt:lpstr>Presentación de PowerPoint</vt:lpstr>
      <vt:lpstr>IMPORTANCIA DE LA ENSEÑANZA</vt:lpstr>
      <vt:lpstr>Presentación de PowerPoint</vt:lpstr>
      <vt:lpstr>Presentación de PowerPoint</vt:lpstr>
      <vt:lpstr>Presentación de PowerPoint</vt:lpstr>
      <vt:lpstr>LA EDUCACIÓN CRISTIANA ES URGENTE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CONCEPTOS PEDAGÓGICOS PARA UNA EDUCACIÓN EFICAZ</vt:lpstr>
      <vt:lpstr>Presentación de PowerPoint</vt:lpstr>
      <vt:lpstr>DIMENSIONES EN LA EDUCACIÓN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TRES FORMAS DE LA EDUCACIÓN CRISTIANA</vt:lpstr>
      <vt:lpstr>Presentación de PowerPoint</vt:lpstr>
      <vt:lpstr>Presentación de PowerPoint</vt:lpstr>
      <vt:lpstr>Presentación de PowerPoint</vt:lpstr>
      <vt:lpstr>CONCLUSIÓN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Iglesia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Iglesia La Misión</dc:creator>
  <cp:lastModifiedBy>Min. Radio Misión</cp:lastModifiedBy>
  <cp:revision>8</cp:revision>
  <dcterms:created xsi:type="dcterms:W3CDTF">2018-02-01T20:23:16Z</dcterms:created>
  <dcterms:modified xsi:type="dcterms:W3CDTF">2018-02-03T23:05:31Z</dcterms:modified>
</cp:coreProperties>
</file>