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2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6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53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337252"/>
            <a:ext cx="838546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es-MX" sz="3200" dirty="0" smtClean="0"/>
              <a:t>EL ARCA ERA TRANSPORTADA EN MEDIO DE ALABANZAS</a:t>
            </a:r>
          </a:p>
          <a:p>
            <a:pPr marL="0" indent="0" algn="just">
              <a:buNone/>
            </a:pPr>
            <a:r>
              <a:rPr lang="es-MX" sz="3200" b="1" dirty="0"/>
              <a:t>“De esta manera llevaba todo Israel el arca del pacto de Jehová, con júbilo y sonido de bocinas y trompetas y címbalos, y al son de salterios y arpas”.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</a:t>
            </a:r>
            <a:r>
              <a:rPr lang="es-MX" sz="3200" dirty="0" smtClean="0"/>
              <a:t>1 </a:t>
            </a:r>
            <a:r>
              <a:rPr lang="es-MX" sz="3200" dirty="0"/>
              <a:t>Crónicas 15:28.</a:t>
            </a: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4463" y="1015133"/>
            <a:ext cx="8385463" cy="4751821"/>
          </a:xfrm>
        </p:spPr>
        <p:txBody>
          <a:bodyPr/>
          <a:lstStyle/>
          <a:p>
            <a:pPr marL="514350" indent="-514350">
              <a:buFont typeface="+mj-lt"/>
              <a:buAutoNum type="alphaUcPeriod" startAt="6"/>
            </a:pPr>
            <a:r>
              <a:rPr lang="es-MX" sz="3200" dirty="0" smtClean="0"/>
              <a:t>LAS FIESTAS TENÍAN EL ELEMENTO DE LA ALABANZA</a:t>
            </a:r>
          </a:p>
          <a:p>
            <a:pPr marL="0" indent="0" algn="just">
              <a:buNone/>
            </a:pPr>
            <a:r>
              <a:rPr lang="es-MX" sz="3200" b="1" dirty="0"/>
              <a:t>“Así los hijos de Israel que estaban en Jerusalén celebraron la fiesta solemne de los panes sin levadura por siete días con grande gozo: y glorificaban a Jehová todos los días los levitas y los sacerdotes, cantando con instrumentos resonantes a Jehová”.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    </a:t>
            </a:r>
            <a:r>
              <a:rPr lang="es-MX" sz="3200" dirty="0" smtClean="0"/>
              <a:t>2 </a:t>
            </a:r>
            <a:r>
              <a:rPr lang="es-MX" sz="3200" dirty="0"/>
              <a:t>Crónicas 30:21.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2901" y="1098261"/>
            <a:ext cx="8385463" cy="5021984"/>
          </a:xfrm>
        </p:spPr>
        <p:txBody>
          <a:bodyPr/>
          <a:lstStyle/>
          <a:p>
            <a:pPr marL="514350" indent="-514350">
              <a:buFont typeface="+mj-lt"/>
              <a:buAutoNum type="alphaUcPeriod" startAt="7"/>
            </a:pPr>
            <a:r>
              <a:rPr lang="es-MX" sz="3200" dirty="0" smtClean="0"/>
              <a:t>ESTABAN ORGANIZADOS POR DIRECTORES DE CANTORES</a:t>
            </a:r>
          </a:p>
          <a:p>
            <a:pPr marL="0" indent="0" algn="just">
              <a:buNone/>
            </a:pP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Así los hijos de Israel que estaban en Jerusalén celebraron la fiesta solemne de los panes sin levadura por siete días con grande gozo: y glorificaban a Jehová todos los días los levitas y los sacerdotes, cantando con instrumentos resonantes a Jehová”.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      </a:t>
            </a:r>
            <a:r>
              <a:rPr lang="es-MX" sz="3200" dirty="0" smtClean="0"/>
              <a:t>Nehemías </a:t>
            </a:r>
            <a:r>
              <a:rPr lang="es-MX" sz="3200" dirty="0"/>
              <a:t>12:8.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94955"/>
            <a:ext cx="8385463" cy="49820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8"/>
            </a:pPr>
            <a:r>
              <a:rPr lang="es-MX" dirty="0" smtClean="0"/>
              <a:t>INSTRUMENTOS QUE USABAN (SALMOS 150)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BOCINAS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SALTERIOS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ARPAS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PANDEROS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CUERDAS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FLAUTAS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CÍMBALOS </a:t>
            </a:r>
            <a:r>
              <a:rPr lang="es-MX" dirty="0"/>
              <a:t>RESONANTES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CÍMBALOS </a:t>
            </a:r>
            <a:r>
              <a:rPr lang="es-MX" dirty="0"/>
              <a:t>DE JÚBILO</a:t>
            </a:r>
            <a:endParaRPr lang="es-MX" sz="14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29557" y="1361013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LA MÚSICA Y LA DANZA EN EL NUEVO TESTAMENTO</a:t>
            </a:r>
            <a:br>
              <a:rPr lang="es-MX" b="1" dirty="0" smtClean="0">
                <a:latin typeface="+mn-lt"/>
              </a:rPr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6820" y="2282825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dirty="0" smtClean="0"/>
              <a:t>JESÚS Y SUS DISCÍPULOS CANTABAN</a:t>
            </a:r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cuando hubieron cantado el himno, salieron al monte de los Olivos”. </a:t>
            </a:r>
            <a:r>
              <a:rPr lang="es-MX" dirty="0" smtClean="0"/>
              <a:t>Mateo </a:t>
            </a:r>
            <a:r>
              <a:rPr lang="es-MX" dirty="0"/>
              <a:t>26:30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s-MX" dirty="0"/>
              <a:t>SE HIZO FIESTA CUANDO EL HIJO PRÓDIGO REGRESÓ</a:t>
            </a:r>
          </a:p>
          <a:p>
            <a:pPr marL="0" indent="0" algn="just">
              <a:buNone/>
            </a:pPr>
            <a:r>
              <a:rPr lang="es-MX" b="1" dirty="0"/>
              <a:t>“Y su hijo mayor estaba en el campo; y cuando vino, y llegó cerca de la casa, oyó la música y las danzas”. </a:t>
            </a:r>
            <a:r>
              <a:rPr lang="es-MX" dirty="0"/>
              <a:t>Lucas 15:25.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22118" y="1139824"/>
            <a:ext cx="8385463" cy="4938857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s-MX" dirty="0" smtClean="0"/>
              <a:t>SE DEBE ALABAR CON EL ENTENDIMIENTO</a:t>
            </a:r>
          </a:p>
          <a:p>
            <a:pPr marL="0" indent="0" algn="just">
              <a:buNone/>
            </a:pPr>
            <a:r>
              <a:rPr lang="es-MX" b="1" dirty="0"/>
              <a:t>“¿Qué, pues? Oraré con el espíritu, pero oraré también con el entendimiento; cantaré con el espíritu, pero cantaré también con el entendimiento”. </a:t>
            </a:r>
            <a:r>
              <a:rPr lang="es-MX" dirty="0"/>
              <a:t>1 Corintios 14:15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s-MX" dirty="0"/>
              <a:t>SON PARTE DE UNA REUNIÓN (ROL) CRISTIANA</a:t>
            </a:r>
          </a:p>
          <a:p>
            <a:pPr marL="0" indent="0" algn="just">
              <a:buNone/>
            </a:pPr>
            <a:r>
              <a:rPr lang="es-MX" b="1" dirty="0"/>
              <a:t>“¿Qué hay, pues, hermanos? Cuando os reunís, cada uno de vosotros tiene salmo, tiene doctrina, tiene lengua, tiene revelación, tiene interpretación. Hágase todo para edificación”. </a:t>
            </a:r>
            <a:r>
              <a:rPr lang="es-MX" dirty="0"/>
              <a:t>1 Corintios 14:26.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973571"/>
            <a:ext cx="8385463" cy="4886902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“hablando entre vosotros con salmos, con himnos y cánticos espirituales, cantando y alabando al Señor en vuestros corazones”. </a:t>
            </a:r>
            <a:r>
              <a:rPr lang="es-MX" sz="3200" dirty="0"/>
              <a:t>Efesios 5:19</a:t>
            </a:r>
            <a:r>
              <a:rPr lang="es-MX" sz="3200" dirty="0" smtClean="0"/>
              <a:t>.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s-MX" sz="3200" dirty="0"/>
              <a:t>SOMO EXHORTADOS A ALABAR</a:t>
            </a:r>
          </a:p>
          <a:p>
            <a:pPr marL="0" indent="0" algn="just">
              <a:buNone/>
            </a:pPr>
            <a:r>
              <a:rPr lang="es-MX" sz="3200" b="1" dirty="0"/>
              <a:t>“La palabra de Cristo more en abundancia en vosotros, enseñándoos y exhortándoos unos a otros en toda sabiduría, cantando con gracia en vuestros corazones al Señor con salmos e himnos y cánticos espirituales”. </a:t>
            </a:r>
            <a:r>
              <a:rPr lang="es-MX" sz="3200" dirty="0"/>
              <a:t>Colosenses 3:16.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47643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6"/>
            </a:pPr>
            <a:r>
              <a:rPr lang="es-MX" sz="3200" dirty="0" smtClean="0"/>
              <a:t>LOS APÓSTOLES USABAN ALABANZAS, AÚN EN MOMENTOS DE PRUEBA</a:t>
            </a:r>
          </a:p>
          <a:p>
            <a:pPr marL="0" indent="0" algn="just">
              <a:buNone/>
            </a:pP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Pero a medianoche, orando Pablo y </a:t>
            </a:r>
            <a:r>
              <a:rPr lang="es-MX" sz="3200" b="1" dirty="0" err="1"/>
              <a:t>Silas</a:t>
            </a:r>
            <a:r>
              <a:rPr lang="es-MX" sz="3200" b="1" dirty="0"/>
              <a:t>, cantaban himnos a Dios; y los presos los oían”.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       </a:t>
            </a:r>
            <a:r>
              <a:rPr lang="es-MX" sz="3200" dirty="0" smtClean="0"/>
              <a:t>Hechos </a:t>
            </a:r>
            <a:r>
              <a:rPr lang="es-MX" sz="3200" dirty="0"/>
              <a:t>16:25.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LA ALABANZA EN EL CIELO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33443"/>
            <a:ext cx="8385463" cy="3390612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Desde el antiguo testamento, la alabanza a Dios a través del canto, la música, y </a:t>
            </a:r>
            <a:r>
              <a:rPr lang="es-MX" sz="3200" dirty="0" smtClean="0"/>
              <a:t>panderos</a:t>
            </a:r>
            <a:r>
              <a:rPr lang="es-MX" sz="3200" dirty="0"/>
              <a:t>; ha jugado un papel muy importante, tanto en las reuniones políticas y privadas del pueblo de Dios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Encontramos este tipo de forma de rendir adoración a Dios, también en la iglesia primitiva.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22118" y="135803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También en el cielo se ve reflejada la adoración a Dios, a través del canto, júbilo, música y danzas; confirmando así, que esto ha sido y es del agrado del Señor.</a:t>
            </a:r>
          </a:p>
          <a:p>
            <a:pPr marL="0" indent="0" algn="just">
              <a:buNone/>
            </a:pPr>
            <a:r>
              <a:rPr lang="es-MX" sz="3600" b="1" dirty="0"/>
              <a:t>“Pero tú eres santo, tú que habitas entre las alabanzas de Israel”. </a:t>
            </a:r>
            <a:r>
              <a:rPr lang="es-MX" sz="3600" dirty="0"/>
              <a:t>Salmos 22:3.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+mn-lt"/>
              </a:rPr>
              <a:t>EQUIPO DE SALMISTAS Y PANDEROS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 smtClean="0"/>
              <a:t>Génesis </a:t>
            </a:r>
            <a:r>
              <a:rPr lang="es-MX" sz="3600" dirty="0"/>
              <a:t>4:20,21</a:t>
            </a:r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 Ada dio a luz a </a:t>
            </a:r>
            <a:r>
              <a:rPr lang="es-MX" sz="3600" b="1" dirty="0" err="1"/>
              <a:t>Jabal</a:t>
            </a:r>
            <a:r>
              <a:rPr lang="es-MX" sz="3600" b="1" dirty="0"/>
              <a:t>, el cual fue padre de los que habitan en tiendas y crían ganados. Y el nombre de su hermano fue </a:t>
            </a:r>
            <a:r>
              <a:rPr lang="es-MX" sz="3600" b="1" dirty="0" err="1"/>
              <a:t>Jubal</a:t>
            </a:r>
            <a:r>
              <a:rPr lang="es-MX" sz="3600" b="1" dirty="0"/>
              <a:t>, el cual fue padre de todos los que tocan arpa y flauta”.</a:t>
            </a:r>
            <a:endParaRPr lang="es-MX" sz="3600" dirty="0"/>
          </a:p>
          <a:p>
            <a:pPr marL="0" indent="0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2900" y="1233342"/>
            <a:ext cx="8385463" cy="466869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sz="3200" dirty="0" smtClean="0"/>
              <a:t>EN EL CIELO HAY FIESTA, CUANDO ALGUIEN SE ARREPIENTE</a:t>
            </a:r>
          </a:p>
          <a:p>
            <a:pPr marL="0" indent="0" algn="just">
              <a:buNone/>
            </a:pP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Os digo que así habrá más gozo en el cielo por un pecador que se arrepiente, que por noventa y nueve justos que no necesitan de arrepentimiento”.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dirty="0" smtClean="0"/>
              <a:t>               </a:t>
            </a:r>
          </a:p>
          <a:p>
            <a:pPr marL="0" indent="0" algn="just">
              <a:buNone/>
            </a:pPr>
            <a:r>
              <a:rPr lang="es-MX" sz="3200" dirty="0"/>
              <a:t> </a:t>
            </a:r>
            <a:r>
              <a:rPr lang="es-MX" sz="3200" dirty="0" smtClean="0"/>
              <a:t>                                                                    Lucas </a:t>
            </a:r>
            <a:r>
              <a:rPr lang="es-MX" sz="3200" dirty="0"/>
              <a:t>15:7.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36518"/>
            <a:ext cx="8385463" cy="4940445"/>
          </a:xfrm>
        </p:spPr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es-MX" dirty="0" smtClean="0"/>
              <a:t> EN EL TRONO HAY ALABANZA</a:t>
            </a:r>
          </a:p>
          <a:p>
            <a:pPr marL="0" indent="0" algn="just">
              <a:buNone/>
            </a:pPr>
            <a:r>
              <a:rPr lang="es-MX" b="1" dirty="0"/>
              <a:t>“Y cuando hubo tomado el libro, los cuatro seres vivientes y los veinticuatro ancianos se postraron delante del Cordero; todos tenían arpas, y copas de oro llenas de incienso, que son las oraciones de los santos. Y cantaban un nuevo cántico, diciendo: Digno eres de tomar el libro y de abrir sus sellos; porque tú fuiste inmolado, y con tu sangre nos has redimido para Dios, de todo linaje y lengua y pueblo y nación”.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 dirty="0"/>
              <a:t> </a:t>
            </a:r>
            <a:r>
              <a:rPr lang="es-MX" b="1" dirty="0" smtClean="0"/>
              <a:t>                                     </a:t>
            </a:r>
          </a:p>
          <a:p>
            <a:pPr marL="0" indent="0" algn="just">
              <a:buNone/>
            </a:pPr>
            <a:r>
              <a:rPr lang="es-MX" b="1" dirty="0"/>
              <a:t> </a:t>
            </a:r>
            <a:r>
              <a:rPr lang="es-MX" b="1" dirty="0" smtClean="0"/>
              <a:t>                                                                    </a:t>
            </a:r>
            <a:r>
              <a:rPr lang="es-MX" dirty="0" smtClean="0"/>
              <a:t>Apocalipsis </a:t>
            </a:r>
            <a:r>
              <a:rPr lang="es-MX" dirty="0"/>
              <a:t>5:8,9.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02170"/>
            <a:ext cx="8385463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s-MX" sz="3200" dirty="0" smtClean="0"/>
              <a:t>SE USAN TAMBIÉN INSTRUMENTOS</a:t>
            </a:r>
          </a:p>
          <a:p>
            <a:pPr marL="0" indent="0" algn="just">
              <a:buNone/>
            </a:pP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Y oí una voz del cielo como estruendo de muchas aguas, y como sonido de un gran trueno; y la voz que oí era como de arpistas que tocaban sus arpas”.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</a:t>
            </a:r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                                                   </a:t>
            </a:r>
            <a:r>
              <a:rPr lang="es-MX" sz="3200" dirty="0"/>
              <a:t> </a:t>
            </a:r>
            <a:r>
              <a:rPr lang="es-MX" sz="3200" dirty="0" smtClean="0"/>
              <a:t>    Apocalipsis 14;2.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579418"/>
            <a:ext cx="8385463" cy="4597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b="1" dirty="0"/>
              <a:t>“Y cantan el cántico de Moisés siervo de Dios, y el cántico del Cordero, diciendo: Grandes y maravillosas son tus obras, Señor Dios Todo-poderoso; justos y verdaderos son tus </a:t>
            </a:r>
            <a:r>
              <a:rPr lang="es-MX" sz="3200" b="1" dirty="0" smtClean="0"/>
              <a:t>caminos</a:t>
            </a:r>
            <a:r>
              <a:rPr lang="es-MX" sz="3200" b="1" dirty="0"/>
              <a:t>, Rey de los santos. ¿Quién no te temerá, oh Señor, y glorificará tu nombre? pues sólo tú eres santo; por lo cual todas las naciones vendrán y te adorarán, porque tus juicios se han manifestado”. </a:t>
            </a:r>
            <a:r>
              <a:rPr lang="es-MX" sz="3200" dirty="0"/>
              <a:t>Apocalipsis 15:3,4.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732107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/>
              <a:t>“Y los veinticuatro ancianos y los cuatro seres vivientes se postraron en tierra y adora-ron a Dios, que estaba sentado en el trono, y decían: ¡Amén! ¡Aleluya! Y salió del trono una voz que decía: Alabad a nuestro Dios todos sus siervos, y los que le teméis, así pequeños como grandes. Y oí como la voz de una gran multitud, como el estruendo de muchas aguas, y como la voz de grandes truenos, que decía: ¡Aleluya, porque el Señor nuestro Dios Todopoderoso reina!”. </a:t>
            </a:r>
            <a:r>
              <a:rPr lang="es-MX" dirty="0"/>
              <a:t>Apocalipsis 19:4-6.</a:t>
            </a:r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04008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 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64762"/>
            <a:ext cx="8385463" cy="40762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sz="4100" dirty="0"/>
              <a:t>Un ministro de alabanza, es de suma importancia en toda congregación; ya que su </a:t>
            </a:r>
            <a:r>
              <a:rPr lang="es-MX" sz="4100" dirty="0" smtClean="0"/>
              <a:t>función </a:t>
            </a:r>
            <a:r>
              <a:rPr lang="es-MX" sz="4100" dirty="0"/>
              <a:t>principal es rendir culto a un Dios de honor</a:t>
            </a:r>
            <a:r>
              <a:rPr lang="es-MX" sz="4100" dirty="0" smtClean="0"/>
              <a:t>.</a:t>
            </a:r>
          </a:p>
          <a:p>
            <a:pPr marL="0" indent="0" algn="just">
              <a:buNone/>
            </a:pPr>
            <a:r>
              <a:rPr lang="es-MX" sz="4100" dirty="0"/>
              <a:t>Los que ministran en la alabanza, ya sea tocando; cantando o danzando, deberán ser gente consagradas a una vida de santidad al Señor</a:t>
            </a:r>
            <a:r>
              <a:rPr lang="es-MX" sz="4100" dirty="0" smtClean="0"/>
              <a:t>.</a:t>
            </a:r>
          </a:p>
          <a:p>
            <a:pPr marL="0" indent="0" algn="just">
              <a:buNone/>
            </a:pPr>
            <a:r>
              <a:rPr lang="es-MX" sz="4100" b="1" dirty="0"/>
              <a:t>“Misericordia y juicio cantaré; a ti cantaré yo, oh Jehová”. </a:t>
            </a:r>
            <a:r>
              <a:rPr lang="es-MX" sz="4100" dirty="0"/>
              <a:t>Salmos 101:1.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4464" y="14827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/>
              <a:t>“Harás además una lámina de oro fino, y grabarás en ella como grabadura de sello, SANTIDAD A JEHOVÁ”.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/>
              <a:t> </a:t>
            </a:r>
            <a:r>
              <a:rPr lang="es-MX" b="1" smtClean="0"/>
              <a:t>                                                                          </a:t>
            </a:r>
            <a:r>
              <a:rPr lang="es-MX" smtClean="0"/>
              <a:t>Éxodo </a:t>
            </a:r>
            <a:r>
              <a:rPr lang="es-MX" dirty="0"/>
              <a:t>28:36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b="1" dirty="0"/>
              <a:t>“Y habrá allí calzada y camino, y será llamado Camino de Santidad; no pasará inmundo por él, sino que él mismo estará con ellos; el que anduviere en este camino, por torpe que sea, no se extraviará”.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 dirty="0"/>
              <a:t> </a:t>
            </a:r>
            <a:r>
              <a:rPr lang="es-MX" b="1" dirty="0" smtClean="0"/>
              <a:t>                                                                               </a:t>
            </a:r>
            <a:r>
              <a:rPr lang="es-MX" dirty="0" smtClean="0"/>
              <a:t>Isaías </a:t>
            </a:r>
            <a:r>
              <a:rPr lang="es-MX" dirty="0"/>
              <a:t>35:8.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La alabanza a Dios a través de la música, es tan antigua como el ser humano. La biblia registra la música, desde el capítulo 4 de génesis. Nos habla, que </a:t>
            </a:r>
            <a:r>
              <a:rPr lang="es-MX" sz="3600" dirty="0" err="1"/>
              <a:t>Jabal</a:t>
            </a:r>
            <a:r>
              <a:rPr lang="es-MX" sz="3600" dirty="0"/>
              <a:t> y su descendencia ya rendían </a:t>
            </a:r>
            <a:r>
              <a:rPr lang="es-MX" sz="3600" dirty="0" smtClean="0"/>
              <a:t>adoración </a:t>
            </a:r>
            <a:r>
              <a:rPr lang="es-MX" sz="3600" dirty="0"/>
              <a:t>a Dios; usando el </a:t>
            </a:r>
            <a:r>
              <a:rPr lang="es-MX" sz="3600" b="1" dirty="0"/>
              <a:t>“arpa y la flauta”.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2" y="1202171"/>
            <a:ext cx="8385463" cy="465830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/>
              <a:t>Después, vemos a Moisés cuando pasaron el mar rojo; por primera vez cantaron él </a:t>
            </a:r>
            <a:r>
              <a:rPr lang="es-MX" sz="3200" dirty="0" smtClean="0"/>
              <a:t>y María</a:t>
            </a:r>
            <a:r>
              <a:rPr lang="es-MX" sz="3200" dirty="0"/>
              <a:t>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Entonces cantó Moisés y los hijos de Israel este cántico a Jehová, y dijeron:</a:t>
            </a:r>
            <a:r>
              <a:rPr lang="es-MX" sz="3200" dirty="0"/>
              <a:t> </a:t>
            </a:r>
            <a:r>
              <a:rPr lang="es-MX" sz="3200" b="1" dirty="0"/>
              <a:t>Cantaré yo a Jehová, porque se ha magnificado grandemente; Ha echado en el mar al caballo y al jinete”.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Y María les respondía: Cantad a Jehová, porque en extremo se ha engrandecido; Ha echado en el mar al caballo y al jinete”. </a:t>
            </a:r>
            <a:r>
              <a:rPr lang="es-MX" sz="3200" dirty="0"/>
              <a:t>Éxodo 15:1; 21.</a:t>
            </a: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1" y="1049481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MÚSICA EN EL ANTIGUO TESTAMENTO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222048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La adoración en la antigüedad, ocupó un lugar primordial.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De </a:t>
            </a:r>
            <a:r>
              <a:rPr lang="es-MX" sz="3600" dirty="0"/>
              <a:t>hecho, no era </a:t>
            </a:r>
            <a:r>
              <a:rPr lang="es-MX" sz="3600" dirty="0" smtClean="0"/>
              <a:t>cualquier </a:t>
            </a:r>
            <a:r>
              <a:rPr lang="es-MX" sz="3600" dirty="0"/>
              <a:t>grupo, mire 1 Crónicas 23:5: </a:t>
            </a:r>
            <a:r>
              <a:rPr lang="es-MX" sz="3600" b="1" dirty="0"/>
              <a:t>“Además, cuatro mil porteros, y cuatro mil para alabar a</a:t>
            </a:r>
            <a:r>
              <a:rPr lang="es-MX" sz="3600" dirty="0"/>
              <a:t> </a:t>
            </a:r>
            <a:r>
              <a:rPr lang="es-MX" sz="3600" b="1" dirty="0"/>
              <a:t>Jehová, dijo David, con los instrumentos que he hecho para tributar alabanzas”.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10" y="1160606"/>
            <a:ext cx="8385463" cy="501159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s-MX" sz="3200" dirty="0" smtClean="0"/>
              <a:t>ERA USADA PARA OBTENER VICTORIAS</a:t>
            </a:r>
          </a:p>
          <a:p>
            <a:pPr marL="0" indent="0" algn="just">
              <a:buNone/>
            </a:pPr>
            <a:r>
              <a:rPr lang="es-MX" sz="3200" b="1" dirty="0"/>
              <a:t>“Y habido consejo con el pueblo, puso a </a:t>
            </a:r>
            <a:r>
              <a:rPr lang="es-MX" sz="3200" b="1" dirty="0" smtClean="0"/>
              <a:t>algunos </a:t>
            </a:r>
            <a:r>
              <a:rPr lang="es-MX" sz="3200" b="1" dirty="0"/>
              <a:t>que cantasen y alabasen a Jehová, </a:t>
            </a:r>
            <a:r>
              <a:rPr lang="es-MX" sz="3200" b="1" dirty="0" smtClean="0"/>
              <a:t>vestidos </a:t>
            </a:r>
            <a:r>
              <a:rPr lang="es-MX" sz="3200" b="1" dirty="0"/>
              <a:t>de ornamentos sagrados, mientras salía la gente armada, y que dijesen: Glorificad a Jehová, porque su misericordia es para </a:t>
            </a:r>
            <a:r>
              <a:rPr lang="es-MX" sz="3200" b="1" dirty="0" smtClean="0"/>
              <a:t>siempre. Y </a:t>
            </a:r>
            <a:r>
              <a:rPr lang="es-MX" sz="3200" b="1" dirty="0"/>
              <a:t>cuando comenzaron a entonar cantos de alabanza, Jehová puso contra los hijos de Amón, de </a:t>
            </a:r>
            <a:r>
              <a:rPr lang="es-MX" sz="3200" b="1" dirty="0" err="1"/>
              <a:t>Moab</a:t>
            </a:r>
            <a:r>
              <a:rPr lang="es-MX" sz="3200" b="1" dirty="0"/>
              <a:t>, y del monte de </a:t>
            </a:r>
            <a:r>
              <a:rPr lang="es-MX" sz="3200" b="1" dirty="0" err="1"/>
              <a:t>Seir</a:t>
            </a:r>
            <a:r>
              <a:rPr lang="es-MX" sz="3200" b="1" dirty="0"/>
              <a:t>, las </a:t>
            </a:r>
            <a:r>
              <a:rPr lang="es-MX" sz="3200" b="1" dirty="0" smtClean="0"/>
              <a:t>emboscadas </a:t>
            </a:r>
            <a:r>
              <a:rPr lang="es-MX" sz="3200" b="1" dirty="0"/>
              <a:t>de ellos mismos que venían </a:t>
            </a:r>
            <a:r>
              <a:rPr lang="es-MX" sz="3200" b="1" dirty="0" smtClean="0"/>
              <a:t>contra </a:t>
            </a:r>
            <a:r>
              <a:rPr lang="es-MX" sz="3200" b="1" dirty="0"/>
              <a:t>Judá, y se mataron los unos a los otros”. </a:t>
            </a:r>
            <a:r>
              <a:rPr lang="es-MX" sz="3200" dirty="0"/>
              <a:t>2 Crónicas 20:21,22.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111828"/>
            <a:ext cx="8385463" cy="48733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s-MX" sz="3200" dirty="0" smtClean="0"/>
              <a:t>LOS QUE SERVÍAN EN LA ALABANZA, MINISTRABAN LA PRESENCIA DE DIOS</a:t>
            </a:r>
          </a:p>
          <a:p>
            <a:pPr marL="0" indent="0" algn="just">
              <a:buNone/>
            </a:pPr>
            <a:r>
              <a:rPr lang="es-MX" sz="3200" b="1" dirty="0"/>
              <a:t>“Hizo David también casas para sí en la ciudad de David, y arregló un lugar para el arca de Dios, y le levantó una tienda.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Entonces </a:t>
            </a:r>
            <a:r>
              <a:rPr lang="es-MX" sz="3200" b="1" dirty="0"/>
              <a:t>dijo David: El arca de Dios no debe ser </a:t>
            </a:r>
            <a:r>
              <a:rPr lang="es-MX" sz="3200" b="1" dirty="0" smtClean="0"/>
              <a:t>llevada </a:t>
            </a:r>
            <a:r>
              <a:rPr lang="es-MX" sz="3200" b="1" dirty="0"/>
              <a:t>sino por los levitas; porque a ellos ha elegido Jehová para que lleven el arca de Jehová, y le sirvan perpetuamente”.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/>
              <a:t> </a:t>
            </a:r>
            <a:r>
              <a:rPr lang="es-MX" sz="3200" b="1" dirty="0" smtClean="0"/>
              <a:t>                                                       </a:t>
            </a:r>
            <a:r>
              <a:rPr lang="es-MX" sz="3200" dirty="0" smtClean="0"/>
              <a:t>1 </a:t>
            </a:r>
            <a:r>
              <a:rPr lang="es-MX" sz="3200" dirty="0"/>
              <a:t>Crónicas 15:1,2.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09" y="1129434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s-MX" dirty="0" smtClean="0"/>
              <a:t>ESTABAN ORGANIZADOS, SEGÚN SUS DONES</a:t>
            </a:r>
          </a:p>
          <a:p>
            <a:pPr marL="0" indent="0" algn="just">
              <a:buNone/>
            </a:pPr>
            <a:r>
              <a:rPr lang="es-MX" b="1" dirty="0"/>
              <a:t>“Y puso delante del arca de Jehová ministros de los levitas, para que recordasen y confesasen y loasen a Jehová Dios de Israel: </a:t>
            </a:r>
            <a:r>
              <a:rPr lang="es-MX" b="1" dirty="0" err="1"/>
              <a:t>Asaf</a:t>
            </a:r>
            <a:r>
              <a:rPr lang="es-MX" b="1" dirty="0"/>
              <a:t> el primero; el segundo después de él, Zacarías; </a:t>
            </a:r>
            <a:r>
              <a:rPr lang="es-MX" b="1" dirty="0" err="1"/>
              <a:t>Jeiel</a:t>
            </a:r>
            <a:r>
              <a:rPr lang="es-MX" b="1" dirty="0"/>
              <a:t>, </a:t>
            </a:r>
            <a:r>
              <a:rPr lang="es-MX" b="1" dirty="0" err="1"/>
              <a:t>Semiramot</a:t>
            </a:r>
            <a:r>
              <a:rPr lang="es-MX" b="1" dirty="0"/>
              <a:t>, </a:t>
            </a:r>
            <a:r>
              <a:rPr lang="es-MX" b="1" dirty="0" err="1"/>
              <a:t>Jehiel</a:t>
            </a:r>
            <a:r>
              <a:rPr lang="es-MX" b="1" dirty="0"/>
              <a:t>, Matatías, </a:t>
            </a:r>
            <a:r>
              <a:rPr lang="es-MX" b="1" dirty="0" err="1"/>
              <a:t>Eliab</a:t>
            </a:r>
            <a:r>
              <a:rPr lang="es-MX" b="1" dirty="0"/>
              <a:t>, </a:t>
            </a:r>
            <a:r>
              <a:rPr lang="es-MX" b="1" dirty="0" err="1"/>
              <a:t>Benaía</a:t>
            </a:r>
            <a:r>
              <a:rPr lang="es-MX" b="1" dirty="0"/>
              <a:t>, Obed-</a:t>
            </a:r>
            <a:r>
              <a:rPr lang="es-MX" b="1" dirty="0" err="1"/>
              <a:t>edom</a:t>
            </a:r>
            <a:r>
              <a:rPr lang="es-MX" b="1" dirty="0"/>
              <a:t> y </a:t>
            </a:r>
            <a:r>
              <a:rPr lang="es-MX" b="1" dirty="0" err="1"/>
              <a:t>Jeiel</a:t>
            </a:r>
            <a:r>
              <a:rPr lang="es-MX" b="1" dirty="0"/>
              <a:t>, con sus instrumentos de salterios y arpas; pero </a:t>
            </a:r>
            <a:r>
              <a:rPr lang="es-MX" b="1" dirty="0" err="1"/>
              <a:t>Asaf</a:t>
            </a:r>
            <a:r>
              <a:rPr lang="es-MX" b="1" dirty="0"/>
              <a:t> sonaba los címbalos. También los </a:t>
            </a:r>
            <a:r>
              <a:rPr lang="es-MX" b="1" dirty="0" smtClean="0"/>
              <a:t>sacerdotes </a:t>
            </a:r>
            <a:r>
              <a:rPr lang="es-MX" b="1" dirty="0" err="1"/>
              <a:t>Benaía</a:t>
            </a:r>
            <a:r>
              <a:rPr lang="es-MX" b="1" dirty="0"/>
              <a:t> y </a:t>
            </a:r>
            <a:r>
              <a:rPr lang="es-MX" b="1" dirty="0" err="1"/>
              <a:t>Jahaziel</a:t>
            </a:r>
            <a:r>
              <a:rPr lang="es-MX" b="1" dirty="0"/>
              <a:t> sonaban continuamente las trompetas delante del arca del pacto de Dios”. </a:t>
            </a:r>
            <a:r>
              <a:rPr lang="es-MX" dirty="0"/>
              <a:t>1 Crónicas 16:4-6.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264516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4"/>
            </a:pPr>
            <a:r>
              <a:rPr lang="es-MX" sz="3200" dirty="0" smtClean="0"/>
              <a:t>LA SANTIDAD NO ERA OPCIÓN</a:t>
            </a:r>
          </a:p>
          <a:p>
            <a:pPr marL="0" indent="0" algn="just">
              <a:buNone/>
            </a:pPr>
            <a:r>
              <a:rPr lang="es-MX" sz="3200" b="1" dirty="0"/>
              <a:t>“y les dijo: Vosotros que sois los principales padres de las familias de los levitas, </a:t>
            </a:r>
            <a:r>
              <a:rPr lang="es-MX" sz="3200" b="1" dirty="0" smtClean="0"/>
              <a:t>santificaos</a:t>
            </a:r>
            <a:r>
              <a:rPr lang="es-MX" sz="3200" b="1" dirty="0"/>
              <a:t>, vosotros y vuestros hermanos, y pasad el arca de Jehová Dios de Israel al lugar que le he preparado; pues por no haberlo hecho así vosotros la primera vez, Jehová nuestro Dios nos quebrantó, por cuanto no le buscamos según su ordenanza”. </a:t>
            </a:r>
            <a:r>
              <a:rPr lang="es-MX" sz="3200" dirty="0"/>
              <a:t>1 </a:t>
            </a:r>
            <a:r>
              <a:rPr lang="es-MX" sz="3200" dirty="0" smtClean="0"/>
              <a:t>Crónicas </a:t>
            </a:r>
            <a:r>
              <a:rPr lang="es-MX" sz="3200" dirty="0"/>
              <a:t>15:12,13.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1686</Words>
  <Application>Microsoft Office PowerPoint</Application>
  <PresentationFormat>Presentación en pantalla (4:3)</PresentationFormat>
  <Paragraphs>88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de Office</vt:lpstr>
      <vt:lpstr>Presentación de PowerPoint</vt:lpstr>
      <vt:lpstr>EQUIPO DE SALMISTAS Y PANDEROS</vt:lpstr>
      <vt:lpstr>INTRODUCCIÓN</vt:lpstr>
      <vt:lpstr>Presentación de PowerPoint</vt:lpstr>
      <vt:lpstr>MÚSICA EN EL ANTIGUO TESTAMENTO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MÚSICA Y LA DANZA EN EL NUEVO TESTAMENTO </vt:lpstr>
      <vt:lpstr>Presentación de PowerPoint</vt:lpstr>
      <vt:lpstr>Presentación de PowerPoint</vt:lpstr>
      <vt:lpstr>Presentación de PowerPoint</vt:lpstr>
      <vt:lpstr>LA ALABANZA EN EL CIELO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 </vt:lpstr>
      <vt:lpstr>Presentación de PowerPoint</vt:lpstr>
    </vt:vector>
  </TitlesOfParts>
  <Company>Iglesia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Iglesia La Misión</cp:lastModifiedBy>
  <cp:revision>14</cp:revision>
  <dcterms:created xsi:type="dcterms:W3CDTF">2018-02-01T20:23:16Z</dcterms:created>
  <dcterms:modified xsi:type="dcterms:W3CDTF">2018-02-03T04:56:15Z</dcterms:modified>
</cp:coreProperties>
</file>