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10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72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8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725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5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27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00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2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76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954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  <p:pic>
        <p:nvPicPr>
          <p:cNvPr id="7" name="Picture 2" descr="C:\Users\User\Desktop\portadas\INTERIOR SOBRENATURALES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4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PORTADA Sobrenatur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00" y="-685800"/>
            <a:ext cx="10972800" cy="822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121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50878"/>
            <a:ext cx="8385463" cy="51260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/>
              <a:t>Si el apóstol Pablo hubiese aceptado los halagos de esta joven, citados en la lectura anterior; hubieran asociado el mensaje del evangelio con la actividad demoniaca para la que operaba como adivina, y el pueblo lo habría desacreditado en su mensaje. </a:t>
            </a:r>
          </a:p>
        </p:txBody>
      </p:sp>
    </p:spTree>
    <p:extLst>
      <p:ext uri="{BB962C8B-B14F-4D97-AF65-F5344CB8AC3E}">
        <p14:creationId xmlns:p14="http://schemas.microsoft.com/office/powerpoint/2010/main" val="3301276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pPr marL="857250" indent="-857250">
              <a:buFont typeface="+mj-lt"/>
              <a:buAutoNum type="romanUcPeriod" startAt="3"/>
            </a:pPr>
            <a:r>
              <a:rPr lang="es-MX" b="1" dirty="0" smtClean="0">
                <a:latin typeface="+mn-lt"/>
              </a:rPr>
              <a:t>SU PRÁCTICA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/>
              <a:t>Entendiendo que este nos ayuda a descubrir el origen de las conductas de una persona, la manifestación de la influencia en esta misma, se comenta que hay tres tipos de posibles fuentes que operan.</a:t>
            </a:r>
          </a:p>
        </p:txBody>
      </p:sp>
    </p:spTree>
    <p:extLst>
      <p:ext uri="{BB962C8B-B14F-4D97-AF65-F5344CB8AC3E}">
        <p14:creationId xmlns:p14="http://schemas.microsoft.com/office/powerpoint/2010/main" val="1309853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41696"/>
            <a:ext cx="8385463" cy="523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000" dirty="0"/>
              <a:t>A. Dios y su ejército celestial.</a:t>
            </a:r>
          </a:p>
          <a:p>
            <a:pPr marL="0" indent="0">
              <a:buNone/>
            </a:pPr>
            <a:r>
              <a:rPr lang="es-MX" sz="4000" dirty="0"/>
              <a:t>B. Satanás y sus demonios.</a:t>
            </a:r>
          </a:p>
          <a:p>
            <a:pPr marL="0" indent="0">
              <a:buNone/>
            </a:pPr>
            <a:r>
              <a:rPr lang="es-MX" sz="4000" dirty="0"/>
              <a:t>C. La humana</a:t>
            </a:r>
            <a:r>
              <a:rPr lang="es-MX" sz="4000" dirty="0" smtClean="0"/>
              <a:t>.</a:t>
            </a:r>
          </a:p>
          <a:p>
            <a:pPr marL="0" indent="0">
              <a:buNone/>
            </a:pPr>
            <a:endParaRPr lang="es-MX" sz="4000" dirty="0" smtClean="0"/>
          </a:p>
          <a:p>
            <a:pPr marL="0" indent="0" algn="just">
              <a:buNone/>
            </a:pPr>
            <a:r>
              <a:rPr lang="es-MX" sz="4000" dirty="0"/>
              <a:t>Por medio del discernimiento de espíritus podemos comprender cuál de estos ha motivado una cierta acción. </a:t>
            </a:r>
          </a:p>
          <a:p>
            <a:pPr marL="0" indent="0" algn="just">
              <a:buNone/>
            </a:pPr>
            <a:endParaRPr lang="es-MX" sz="4000" dirty="0" smtClean="0"/>
          </a:p>
          <a:p>
            <a:pPr marL="0" indent="0">
              <a:buNone/>
            </a:pP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29282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96287"/>
            <a:ext cx="8385463" cy="51806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400" dirty="0"/>
              <a:t>Peter Wagner lo dijo: </a:t>
            </a:r>
            <a:r>
              <a:rPr lang="es-MX" sz="4400" i="1" dirty="0"/>
              <a:t>“él don de discernimiento de espíritus es la habilidad especial que Dios da a ciertos miembros del cuerpo de Cristo para conocer con seguridad si cierta conducta es de Dios, humana o satánica”.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1377698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s-MX" b="1" dirty="0" smtClean="0">
                <a:latin typeface="+mn-lt"/>
              </a:rPr>
              <a:t>CONCLUSIÓN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/>
              <a:t>También cabe la posibilidad de que este don incluya la responsabilidad de discernir entre los verdaderos profetas y los falsos. Apoyando esta definición es el hecho de que el don de discernimiento de espíritus está íntimamente ligado al don de profecía. </a:t>
            </a:r>
          </a:p>
        </p:txBody>
      </p:sp>
    </p:spTree>
    <p:extLst>
      <p:ext uri="{BB962C8B-B14F-4D97-AF65-F5344CB8AC3E}">
        <p14:creationId xmlns:p14="http://schemas.microsoft.com/office/powerpoint/2010/main" val="3397962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78173"/>
            <a:ext cx="8385463" cy="50987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/>
              <a:t>Justamente antes de mencionar el don de discernimiento de espíritus en 1 Corintio 12:10 pablo cita el don de profecía: </a:t>
            </a:r>
            <a:r>
              <a:rPr lang="es-MX" sz="4000" b="1" dirty="0"/>
              <a:t>“A otro, el hacer milagros; a otro, profecía; a otro, discernimiento de espíritus; a otro, diversos géneros de lenguas; y a otro, interpretación de lenguas”.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7597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r>
              <a:rPr lang="es-MX" b="1" dirty="0" smtClean="0">
                <a:latin typeface="+mn-lt"/>
              </a:rPr>
              <a:t>DON DE DISCERNIMIENTO DE ESPÍRITUS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2156345"/>
            <a:ext cx="8385463" cy="4020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600" dirty="0" smtClean="0"/>
              <a:t>1 </a:t>
            </a:r>
            <a:r>
              <a:rPr lang="pt-BR" sz="3600" dirty="0"/>
              <a:t>Corintios 12:10</a:t>
            </a:r>
          </a:p>
          <a:p>
            <a:pPr marL="0" indent="0" algn="just">
              <a:buNone/>
            </a:pPr>
            <a:r>
              <a:rPr lang="es-MX" sz="3600" b="1" dirty="0"/>
              <a:t>“A otro, el hacer milagros; a otro, profecía; a otro, discernimiento de espíritus; a otro, diversos géneros de lenguas; y a otro, interpretación de lenguas”. </a:t>
            </a:r>
          </a:p>
        </p:txBody>
      </p:sp>
    </p:spTree>
    <p:extLst>
      <p:ext uri="{BB962C8B-B14F-4D97-AF65-F5344CB8AC3E}">
        <p14:creationId xmlns:p14="http://schemas.microsoft.com/office/powerpoint/2010/main" val="621765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s-MX" b="1" dirty="0" smtClean="0">
                <a:latin typeface="+mn-lt"/>
              </a:rPr>
              <a:t>INTRODUCCIÓN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3600" dirty="0"/>
              <a:t>La palabra “discernimiento” significa </a:t>
            </a:r>
            <a:r>
              <a:rPr lang="es-MX" sz="3600" i="1" dirty="0"/>
              <a:t>“claridad de perspicacia y juicio”. </a:t>
            </a:r>
            <a:r>
              <a:rPr lang="es-MX" sz="3600" dirty="0"/>
              <a:t>Hablando de una manera sencilla y normal de las palabras ¨discernimiento y espíritus ¨seria la responsabilidad de distinguir entre las obras que produce el Espíritu Santo o las que son demoniacas. </a:t>
            </a:r>
          </a:p>
        </p:txBody>
      </p:sp>
    </p:spTree>
    <p:extLst>
      <p:ext uri="{BB962C8B-B14F-4D97-AF65-F5344CB8AC3E}">
        <p14:creationId xmlns:p14="http://schemas.microsoft.com/office/powerpoint/2010/main" val="3390335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64525"/>
            <a:ext cx="8385463" cy="51124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800" dirty="0"/>
              <a:t>Así pues, los cristianos que tienen este don tendrían el compromiso o responsabilidad de probar y hacer una distinción correcta de los espíritus.</a:t>
            </a:r>
          </a:p>
        </p:txBody>
      </p:sp>
    </p:spTree>
    <p:extLst>
      <p:ext uri="{BB962C8B-B14F-4D97-AF65-F5344CB8AC3E}">
        <p14:creationId xmlns:p14="http://schemas.microsoft.com/office/powerpoint/2010/main" val="49208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pPr marL="857250" indent="-857250">
              <a:buFont typeface="+mj-lt"/>
              <a:buAutoNum type="romanUcPeriod"/>
            </a:pPr>
            <a:r>
              <a:rPr lang="es-MX" b="1" dirty="0" smtClean="0">
                <a:latin typeface="+mn-lt"/>
              </a:rPr>
              <a:t> CAMPOS DE ACCIÓN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716443"/>
            <a:ext cx="8385463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3600" dirty="0"/>
              <a:t>En diferencia a otros dones este es muy limitado en su campo de acción ya que solo permite descubrir o desenmascara “que espíritu trae una persona”. En forma de broma lo podemos decir, que solo su objetivo es ese, hacernos distinguir cuando alguien trae un espíritu contrario a la palabra; o viene bajo la unción del poderoso Espíritu Santo</a:t>
            </a:r>
          </a:p>
        </p:txBody>
      </p:sp>
    </p:spTree>
    <p:extLst>
      <p:ext uri="{BB962C8B-B14F-4D97-AF65-F5344CB8AC3E}">
        <p14:creationId xmlns:p14="http://schemas.microsoft.com/office/powerpoint/2010/main" val="48879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96287"/>
            <a:ext cx="8385463" cy="51806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000" dirty="0"/>
              <a:t>Por ello la palabra nos dice en: </a:t>
            </a:r>
            <a:endParaRPr lang="es-MX" sz="4000" dirty="0" smtClean="0"/>
          </a:p>
          <a:p>
            <a:pPr marL="0" indent="0">
              <a:buNone/>
            </a:pPr>
            <a:r>
              <a:rPr lang="es-MX" sz="4000" dirty="0" smtClean="0"/>
              <a:t>2 </a:t>
            </a:r>
            <a:r>
              <a:rPr lang="es-MX" sz="4000" dirty="0"/>
              <a:t>Corintios 11:14-15 </a:t>
            </a:r>
          </a:p>
          <a:p>
            <a:pPr marL="0" indent="0" algn="just">
              <a:buNone/>
            </a:pPr>
            <a:r>
              <a:rPr lang="es-MX" sz="4000" b="1" dirty="0"/>
              <a:t>“Y no es maravilla, porque el mismo Satanás se disfraza como ángel de luz. Así que, no es extraño si también sus ministros se disfrazan como ministros de justicia; cuyo fin será conforme a sus obras”.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234615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pPr marL="857250" indent="-857250">
              <a:buFont typeface="+mj-lt"/>
              <a:buAutoNum type="romanUcPeriod" startAt="2"/>
            </a:pPr>
            <a:r>
              <a:rPr lang="es-MX" b="1" dirty="0" smtClean="0">
                <a:latin typeface="+mn-lt"/>
              </a:rPr>
              <a:t> SU NATURALEZA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dirty="0"/>
              <a:t>La persona que posee este don puede identificar entre lo que es verdadero y lo que no es verdadero, Puede escuchar una predicación y señalar cualquier deficiencia o un mensaje sutil de confusión, puede discernir si el ambiente o la atmosfera de un culto es emocional o de unción espiritual.</a:t>
            </a:r>
          </a:p>
        </p:txBody>
      </p:sp>
    </p:spTree>
    <p:extLst>
      <p:ext uri="{BB962C8B-B14F-4D97-AF65-F5344CB8AC3E}">
        <p14:creationId xmlns:p14="http://schemas.microsoft.com/office/powerpoint/2010/main" val="1035716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00752"/>
            <a:ext cx="8385463" cy="52762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El apóstol pablo en el libro de los Hechos, nos revela un caso de la naturaleza de este hermoso don; de discernimiento de espíritus.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dirty="0"/>
              <a:t>Hechos 16:17,18: </a:t>
            </a:r>
            <a:r>
              <a:rPr lang="es-MX" sz="3200" b="1" dirty="0"/>
              <a:t>“Esta, siguiendo a Pablo y a nosotros, daba voces, diciendo: Estos hombres son siervos del Dios Altísimo, quienes os anuncian el camino de salvación. Y esto lo hacía por muchos días; mas desagradando a Pablo, éste se volvió y dijo al espíritu: Te mando en el nombre de Jesucristo, que salgas de ella. Y salió en aquella misma hora”.</a:t>
            </a:r>
            <a:endParaRPr lang="es-MX" sz="3200" dirty="0"/>
          </a:p>
          <a:p>
            <a:pPr marL="0" indent="0" algn="just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804902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23582"/>
            <a:ext cx="8385463" cy="51533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400" dirty="0"/>
              <a:t>Resumiendo, con este ejemplo, la naturaleza pues de este don nos ayuda a liberar a los afligidos, oprimidos y atormentados por satanás. Además, es un don para desenmascarar a los servidores del adversario.</a:t>
            </a:r>
          </a:p>
        </p:txBody>
      </p:sp>
    </p:spTree>
    <p:extLst>
      <p:ext uri="{BB962C8B-B14F-4D97-AF65-F5344CB8AC3E}">
        <p14:creationId xmlns:p14="http://schemas.microsoft.com/office/powerpoint/2010/main" val="13188823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698</Words>
  <Application>Microsoft Office PowerPoint</Application>
  <PresentationFormat>On-screen Show (4:3)</PresentationFormat>
  <Paragraphs>28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Tema de Office</vt:lpstr>
      <vt:lpstr>PowerPoint Presentation</vt:lpstr>
      <vt:lpstr>DON DE DISCERNIMIENTO DE ESPÍRITUS</vt:lpstr>
      <vt:lpstr>INTRODUCCIÓN</vt:lpstr>
      <vt:lpstr>PowerPoint Presentation</vt:lpstr>
      <vt:lpstr> CAMPOS DE ACCIÓN</vt:lpstr>
      <vt:lpstr>PowerPoint Presentation</vt:lpstr>
      <vt:lpstr> SU NATURALEZA</vt:lpstr>
      <vt:lpstr>PowerPoint Presentation</vt:lpstr>
      <vt:lpstr>PowerPoint Presentation</vt:lpstr>
      <vt:lpstr>PowerPoint Presentation</vt:lpstr>
      <vt:lpstr>SU PRÁCTICA</vt:lpstr>
      <vt:lpstr>PowerPoint Presentation</vt:lpstr>
      <vt:lpstr>PowerPoint Presentation</vt:lpstr>
      <vt:lpstr>CONCLUSIÓN</vt:lpstr>
      <vt:lpstr>PowerPoint Presentation</vt:lpstr>
    </vt:vector>
  </TitlesOfParts>
  <Company>Iglesia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Iglesia La Misión</dc:creator>
  <cp:lastModifiedBy>User</cp:lastModifiedBy>
  <cp:revision>9</cp:revision>
  <dcterms:created xsi:type="dcterms:W3CDTF">2018-02-01T20:23:16Z</dcterms:created>
  <dcterms:modified xsi:type="dcterms:W3CDTF">2018-02-03T22:47:27Z</dcterms:modified>
</cp:coreProperties>
</file>