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32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51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67" y="941695"/>
            <a:ext cx="8242395" cy="5126085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3200" dirty="0" smtClean="0"/>
              <a:t>e) </a:t>
            </a:r>
            <a:r>
              <a:rPr lang="en-US" sz="3200" dirty="0" err="1" smtClean="0"/>
              <a:t>Revisar</a:t>
            </a:r>
            <a:r>
              <a:rPr lang="en-US" sz="3200" dirty="0" smtClean="0"/>
              <a:t> </a:t>
            </a:r>
            <a:r>
              <a:rPr lang="en-US" sz="3200" dirty="0"/>
              <a:t>videos: </a:t>
            </a:r>
            <a:r>
              <a:rPr lang="en-US" sz="3200" dirty="0" err="1"/>
              <a:t>corroborar</a:t>
            </a:r>
            <a:r>
              <a:rPr lang="en-US" sz="3200" dirty="0"/>
              <a:t> los audios; que </a:t>
            </a:r>
            <a:r>
              <a:rPr lang="en-US" sz="3200" dirty="0" err="1"/>
              <a:t>suenen</a:t>
            </a:r>
            <a:r>
              <a:rPr lang="en-US" sz="3200" dirty="0"/>
              <a:t> </a:t>
            </a:r>
            <a:r>
              <a:rPr lang="en-US" sz="3200" dirty="0" err="1"/>
              <a:t>adecuadamente</a:t>
            </a:r>
            <a:r>
              <a:rPr lang="en-US" sz="3200" dirty="0"/>
              <a:t> y que no </a:t>
            </a:r>
            <a:r>
              <a:rPr lang="en-US" sz="3200" dirty="0" err="1"/>
              <a:t>traiga</a:t>
            </a:r>
            <a:r>
              <a:rPr lang="en-US" sz="3200" dirty="0"/>
              <a:t> </a:t>
            </a:r>
            <a:r>
              <a:rPr lang="en-US" sz="3200" dirty="0" err="1"/>
              <a:t>malas</a:t>
            </a:r>
            <a:r>
              <a:rPr lang="en-US" sz="3200" dirty="0"/>
              <a:t> </a:t>
            </a:r>
            <a:r>
              <a:rPr lang="en-US" sz="3200" dirty="0" err="1"/>
              <a:t>palabras</a:t>
            </a:r>
            <a:r>
              <a:rPr lang="en-US" sz="3200" dirty="0"/>
              <a:t>. Que no </a:t>
            </a:r>
            <a:r>
              <a:rPr lang="en-US" sz="3200" dirty="0" err="1"/>
              <a:t>contengan</a:t>
            </a:r>
            <a:r>
              <a:rPr lang="en-US" sz="3200" dirty="0"/>
              <a:t> </a:t>
            </a:r>
            <a:r>
              <a:rPr lang="en-US" sz="3200" dirty="0" err="1"/>
              <a:t>imágenes</a:t>
            </a:r>
            <a:r>
              <a:rPr lang="en-US" sz="3200" dirty="0"/>
              <a:t>, que </a:t>
            </a:r>
            <a:r>
              <a:rPr lang="en-US" sz="3200" dirty="0" err="1"/>
              <a:t>puedan</a:t>
            </a:r>
            <a:r>
              <a:rPr lang="en-US" sz="3200" dirty="0"/>
              <a:t> </a:t>
            </a:r>
            <a:r>
              <a:rPr lang="en-US" sz="3200" dirty="0" err="1"/>
              <a:t>resultar</a:t>
            </a:r>
            <a:r>
              <a:rPr lang="en-US" sz="3200" dirty="0"/>
              <a:t> </a:t>
            </a:r>
            <a:r>
              <a:rPr lang="en-US" sz="3200" dirty="0" err="1"/>
              <a:t>grotescas</a:t>
            </a:r>
            <a:r>
              <a:rPr lang="en-US" sz="3200" dirty="0"/>
              <a:t>; </a:t>
            </a:r>
            <a:r>
              <a:rPr lang="en-US" sz="3200" dirty="0" err="1"/>
              <a:t>vulga</a:t>
            </a:r>
            <a:r>
              <a:rPr lang="en-US" sz="3200" dirty="0"/>
              <a:t>- res o </a:t>
            </a:r>
            <a:r>
              <a:rPr lang="en-US" sz="3200" dirty="0" err="1"/>
              <a:t>idolátricas</a:t>
            </a:r>
            <a:r>
              <a:rPr lang="en-US" sz="3200" dirty="0"/>
              <a:t>. Se </a:t>
            </a:r>
            <a:r>
              <a:rPr lang="en-US" sz="3200" dirty="0" err="1"/>
              <a:t>evita</a:t>
            </a:r>
            <a:r>
              <a:rPr lang="en-US" sz="3200" dirty="0"/>
              <a:t> </a:t>
            </a:r>
            <a:r>
              <a:rPr lang="en-US" sz="3200" dirty="0" err="1"/>
              <a:t>dar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mala </a:t>
            </a:r>
            <a:r>
              <a:rPr lang="en-US" sz="3200" dirty="0" err="1"/>
              <a:t>imagen</a:t>
            </a:r>
            <a:r>
              <a:rPr lang="en-US" sz="3200" dirty="0"/>
              <a:t>, </a:t>
            </a:r>
            <a:r>
              <a:rPr lang="en-US" sz="3200" dirty="0" err="1"/>
              <a:t>como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 no </a:t>
            </a:r>
            <a:r>
              <a:rPr lang="en-US" sz="3200" dirty="0" err="1"/>
              <a:t>hubiera</a:t>
            </a:r>
            <a:r>
              <a:rPr lang="en-US" sz="3200" dirty="0"/>
              <a:t> </a:t>
            </a:r>
            <a:r>
              <a:rPr lang="en-US" sz="3200" dirty="0" err="1"/>
              <a:t>organización</a:t>
            </a:r>
            <a:r>
              <a:rPr lang="en-US" sz="3200" dirty="0"/>
              <a:t>.</a:t>
            </a:r>
            <a:endParaRPr lang="es-ES_tradnl" sz="3200" dirty="0"/>
          </a:p>
          <a:p>
            <a:pPr marL="0" lvl="0" indent="0" algn="just">
              <a:buNone/>
            </a:pPr>
            <a:r>
              <a:rPr lang="en-US" sz="3200" dirty="0" smtClean="0"/>
              <a:t>f) </a:t>
            </a:r>
            <a:r>
              <a:rPr lang="en-US" sz="3200" dirty="0" err="1" smtClean="0"/>
              <a:t>Revisar</a:t>
            </a:r>
            <a:r>
              <a:rPr lang="en-US" sz="3200" dirty="0" smtClean="0"/>
              <a:t> </a:t>
            </a:r>
            <a:r>
              <a:rPr lang="en-US" sz="3200" dirty="0" err="1"/>
              <a:t>ortografía</a:t>
            </a:r>
            <a:endParaRPr lang="es-ES_tradnl" sz="3200" dirty="0"/>
          </a:p>
          <a:p>
            <a:pPr marL="0" lvl="0" indent="0" algn="just">
              <a:buNone/>
            </a:pPr>
            <a:r>
              <a:rPr lang="en-US" sz="3200" dirty="0" smtClean="0"/>
              <a:t>g) No </a:t>
            </a:r>
            <a:r>
              <a:rPr lang="en-US" sz="3200" dirty="0" err="1"/>
              <a:t>hacer</a:t>
            </a:r>
            <a:r>
              <a:rPr lang="en-US" sz="3200" dirty="0"/>
              <a:t> </a:t>
            </a:r>
            <a:r>
              <a:rPr lang="en-US" sz="3200" dirty="0" err="1"/>
              <a:t>ninguna</a:t>
            </a:r>
            <a:r>
              <a:rPr lang="en-US" sz="3200" dirty="0"/>
              <a:t> </a:t>
            </a:r>
            <a:r>
              <a:rPr lang="en-US" sz="3200" dirty="0" err="1"/>
              <a:t>actividad</a:t>
            </a:r>
            <a:r>
              <a:rPr lang="en-US" sz="3200" dirty="0"/>
              <a:t> que no </a:t>
            </a:r>
            <a:r>
              <a:rPr lang="en-US" sz="3200" dirty="0" err="1"/>
              <a:t>corresponda</a:t>
            </a:r>
            <a:r>
              <a:rPr lang="en-US" sz="3200" dirty="0"/>
              <a:t>. Un </a:t>
            </a:r>
            <a:r>
              <a:rPr lang="en-US" sz="3200" dirty="0" err="1"/>
              <a:t>ejemplo</a:t>
            </a:r>
            <a:r>
              <a:rPr lang="en-US" sz="3200" dirty="0"/>
              <a:t> de </a:t>
            </a:r>
            <a:r>
              <a:rPr lang="en-US" sz="3200" dirty="0" err="1"/>
              <a:t>ello</a:t>
            </a:r>
            <a:r>
              <a:rPr lang="en-US" sz="3200" dirty="0"/>
              <a:t>, </a:t>
            </a:r>
            <a:r>
              <a:rPr lang="en-US" sz="3200" dirty="0" err="1"/>
              <a:t>es</a:t>
            </a:r>
            <a:r>
              <a:rPr lang="en-US" sz="3200" dirty="0"/>
              <a:t> </a:t>
            </a:r>
            <a:r>
              <a:rPr lang="en-US" sz="3200" dirty="0" err="1"/>
              <a:t>ver</a:t>
            </a:r>
            <a:r>
              <a:rPr lang="en-US" sz="3200" dirty="0"/>
              <a:t> </a:t>
            </a:r>
            <a:r>
              <a:rPr lang="en-US" sz="3200" dirty="0" err="1"/>
              <a:t>correos;usar</a:t>
            </a:r>
            <a:r>
              <a:rPr lang="en-US" sz="3200" dirty="0"/>
              <a:t> Facebook, </a:t>
            </a:r>
            <a:r>
              <a:rPr lang="en-US" sz="3200" dirty="0" err="1"/>
              <a:t>WhatsApp</a:t>
            </a:r>
            <a:r>
              <a:rPr lang="en-US" sz="3200" dirty="0"/>
              <a:t>, o </a:t>
            </a:r>
            <a:r>
              <a:rPr lang="en-US" sz="3200" dirty="0" err="1"/>
              <a:t>resultados</a:t>
            </a:r>
            <a:r>
              <a:rPr lang="en-US" sz="3200" dirty="0"/>
              <a:t> del </a:t>
            </a:r>
            <a:r>
              <a:rPr lang="en-US" sz="3200" dirty="0" err="1"/>
              <a:t>fútbol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268366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n-US" dirty="0"/>
              <a:t>III. AYUDAS VISUALES</a:t>
            </a:r>
            <a:r>
              <a:rPr lang="es-ES_tradnl" dirty="0"/>
              <a:t> 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900" dirty="0" err="1"/>
              <a:t>Siempre</a:t>
            </a:r>
            <a:r>
              <a:rPr lang="en-US" sz="2900" dirty="0"/>
              <a:t> las </a:t>
            </a:r>
            <a:r>
              <a:rPr lang="en-US" sz="2900" dirty="0" err="1"/>
              <a:t>ayudas</a:t>
            </a:r>
            <a:r>
              <a:rPr lang="en-US" sz="2900" dirty="0"/>
              <a:t> </a:t>
            </a:r>
            <a:r>
              <a:rPr lang="en-US" sz="2900" dirty="0" err="1"/>
              <a:t>visuales</a:t>
            </a:r>
            <a:r>
              <a:rPr lang="en-US" sz="2900" dirty="0"/>
              <a:t> </a:t>
            </a:r>
            <a:r>
              <a:rPr lang="en-US" sz="2900" dirty="0" err="1"/>
              <a:t>serán</a:t>
            </a:r>
            <a:r>
              <a:rPr lang="en-US" sz="2900" dirty="0"/>
              <a:t> de gran </a:t>
            </a:r>
            <a:r>
              <a:rPr lang="en-US" sz="2900" dirty="0" err="1"/>
              <a:t>importancia</a:t>
            </a:r>
            <a:r>
              <a:rPr lang="en-US" sz="2900" dirty="0"/>
              <a:t>. Pero </a:t>
            </a:r>
            <a:r>
              <a:rPr lang="en-US" sz="2900" dirty="0" err="1"/>
              <a:t>todavía</a:t>
            </a:r>
            <a:r>
              <a:rPr lang="en-US" sz="2900" dirty="0"/>
              <a:t> </a:t>
            </a:r>
            <a:r>
              <a:rPr lang="en-US" sz="2900" dirty="0" err="1"/>
              <a:t>mejor</a:t>
            </a:r>
            <a:r>
              <a:rPr lang="en-US" sz="2900" dirty="0"/>
              <a:t>, es </a:t>
            </a:r>
            <a:r>
              <a:rPr lang="en-US" sz="2900" dirty="0" err="1"/>
              <a:t>tener</a:t>
            </a:r>
            <a:r>
              <a:rPr lang="en-US" sz="2900" dirty="0"/>
              <a:t> un </a:t>
            </a:r>
            <a:r>
              <a:rPr lang="en-US" sz="2900" dirty="0" err="1"/>
              <a:t>equipo</a:t>
            </a:r>
            <a:r>
              <a:rPr lang="en-US" sz="2900" dirty="0"/>
              <a:t> que se prepare de la </a:t>
            </a:r>
            <a:r>
              <a:rPr lang="en-US" sz="2900" dirty="0" err="1"/>
              <a:t>mejor</a:t>
            </a:r>
            <a:r>
              <a:rPr lang="en-US" sz="2900" dirty="0"/>
              <a:t> </a:t>
            </a:r>
            <a:r>
              <a:rPr lang="en-US" sz="2900" dirty="0" err="1"/>
              <a:t>manera</a:t>
            </a:r>
            <a:r>
              <a:rPr lang="en-US" sz="2900" dirty="0"/>
              <a:t>. Es </a:t>
            </a:r>
            <a:r>
              <a:rPr lang="en-US" sz="2900" dirty="0" err="1"/>
              <a:t>decir</a:t>
            </a:r>
            <a:r>
              <a:rPr lang="en-US" sz="2900" dirty="0"/>
              <a:t>, </a:t>
            </a:r>
            <a:r>
              <a:rPr lang="en-US" sz="2900" dirty="0" err="1"/>
              <a:t>los</a:t>
            </a:r>
            <a:r>
              <a:rPr lang="en-US" sz="2900" dirty="0"/>
              <a:t> </a:t>
            </a:r>
            <a:r>
              <a:rPr lang="en-US" sz="2900" dirty="0" err="1"/>
              <a:t>encargados</a:t>
            </a:r>
            <a:r>
              <a:rPr lang="en-US" sz="2900" dirty="0"/>
              <a:t> de </a:t>
            </a:r>
            <a:r>
              <a:rPr lang="en-US" sz="2900" dirty="0" err="1"/>
              <a:t>comunicación</a:t>
            </a:r>
            <a:r>
              <a:rPr lang="en-US" sz="2900" dirty="0"/>
              <a:t>; </a:t>
            </a:r>
            <a:r>
              <a:rPr lang="en-US" sz="2900" dirty="0" err="1"/>
              <a:t>harían</a:t>
            </a:r>
            <a:r>
              <a:rPr lang="en-US" sz="2900" dirty="0"/>
              <a:t> </a:t>
            </a:r>
            <a:r>
              <a:rPr lang="en-US" sz="2900" dirty="0" err="1"/>
              <a:t>bien</a:t>
            </a:r>
            <a:r>
              <a:rPr lang="en-US" sz="2900" dirty="0"/>
              <a:t> en </a:t>
            </a:r>
            <a:r>
              <a:rPr lang="en-US" sz="2900" dirty="0" err="1"/>
              <a:t>hacer</a:t>
            </a:r>
            <a:r>
              <a:rPr lang="en-US" sz="2900" dirty="0"/>
              <a:t> o </a:t>
            </a:r>
            <a:r>
              <a:rPr lang="en-US" sz="2900" dirty="0" err="1"/>
              <a:t>buscar</a:t>
            </a:r>
            <a:r>
              <a:rPr lang="en-US" sz="2900" dirty="0"/>
              <a:t> un </a:t>
            </a:r>
            <a:r>
              <a:rPr lang="en-US" sz="2900" dirty="0" err="1"/>
              <a:t>buen</a:t>
            </a:r>
            <a:r>
              <a:rPr lang="en-US" sz="2900" dirty="0"/>
              <a:t> </a:t>
            </a:r>
            <a:r>
              <a:rPr lang="en-US" sz="2900" dirty="0" err="1"/>
              <a:t>grupo</a:t>
            </a:r>
            <a:r>
              <a:rPr lang="en-US" sz="2900" dirty="0"/>
              <a:t> de personas, que </a:t>
            </a:r>
            <a:r>
              <a:rPr lang="en-US" sz="2900" dirty="0" err="1"/>
              <a:t>ayuden</a:t>
            </a:r>
            <a:r>
              <a:rPr lang="en-US" sz="2900" dirty="0"/>
              <a:t> a </a:t>
            </a:r>
            <a:r>
              <a:rPr lang="en-US" sz="2900" dirty="0" err="1"/>
              <a:t>mejorar</a:t>
            </a:r>
            <a:r>
              <a:rPr lang="en-US" sz="2900" dirty="0"/>
              <a:t> </a:t>
            </a:r>
            <a:r>
              <a:rPr lang="en-US" sz="2900" dirty="0" err="1"/>
              <a:t>todo</a:t>
            </a:r>
            <a:r>
              <a:rPr lang="en-US" sz="2900" dirty="0"/>
              <a:t> lo que se </a:t>
            </a:r>
            <a:r>
              <a:rPr lang="en-US" sz="2900" dirty="0" err="1"/>
              <a:t>proyecta</a:t>
            </a:r>
            <a:r>
              <a:rPr lang="en-US" sz="2900" dirty="0"/>
              <a:t>.</a:t>
            </a:r>
            <a:endParaRPr lang="es-ES_tradnl" sz="2900" dirty="0"/>
          </a:p>
          <a:p>
            <a:pPr marL="0" indent="0" algn="just">
              <a:buNone/>
            </a:pPr>
            <a:r>
              <a:rPr lang="en-US" sz="2900" dirty="0"/>
              <a:t>Les </a:t>
            </a:r>
            <a:r>
              <a:rPr lang="en-US" sz="2900" dirty="0" err="1"/>
              <a:t>recuerdo</a:t>
            </a:r>
            <a:r>
              <a:rPr lang="en-US" sz="2900" dirty="0"/>
              <a:t>, que lo que </a:t>
            </a:r>
            <a:r>
              <a:rPr lang="en-US" sz="2900" dirty="0" err="1"/>
              <a:t>hacemos</a:t>
            </a:r>
            <a:r>
              <a:rPr lang="en-US" sz="2900" dirty="0"/>
              <a:t> </a:t>
            </a:r>
            <a:r>
              <a:rPr lang="en-US" sz="2900" dirty="0" err="1"/>
              <a:t>tiene</a:t>
            </a:r>
            <a:r>
              <a:rPr lang="en-US" sz="2900" dirty="0"/>
              <a:t> </a:t>
            </a:r>
            <a:r>
              <a:rPr lang="en-US" sz="2900" dirty="0" err="1"/>
              <a:t>trascendencia</a:t>
            </a:r>
            <a:r>
              <a:rPr lang="en-US" sz="2900" dirty="0"/>
              <a:t> </a:t>
            </a:r>
            <a:r>
              <a:rPr lang="en-US" sz="2900" dirty="0" err="1"/>
              <a:t>eterna</a:t>
            </a:r>
            <a:r>
              <a:rPr lang="en-US" sz="2900" dirty="0"/>
              <a:t>. </a:t>
            </a:r>
            <a:r>
              <a:rPr lang="en-US" sz="2900" dirty="0" err="1"/>
              <a:t>Por</a:t>
            </a:r>
            <a:r>
              <a:rPr lang="en-US" sz="2900" dirty="0"/>
              <a:t> lo que, </a:t>
            </a:r>
            <a:r>
              <a:rPr lang="en-US" sz="2900" dirty="0" err="1"/>
              <a:t>debemos</a:t>
            </a:r>
            <a:r>
              <a:rPr lang="en-US" sz="2900" dirty="0"/>
              <a:t> </a:t>
            </a:r>
            <a:r>
              <a:rPr lang="en-US" sz="2900" dirty="0" err="1" smtClean="0"/>
              <a:t>esforzarnos</a:t>
            </a:r>
            <a:r>
              <a:rPr lang="en-US" sz="2900" dirty="0" smtClean="0"/>
              <a:t> </a:t>
            </a:r>
            <a:r>
              <a:rPr lang="en-US" sz="2900" dirty="0" err="1"/>
              <a:t>por</a:t>
            </a:r>
            <a:r>
              <a:rPr lang="en-US" sz="2900" dirty="0"/>
              <a:t> </a:t>
            </a:r>
            <a:r>
              <a:rPr lang="en-US" sz="2900" dirty="0" err="1"/>
              <a:t>hacer</a:t>
            </a:r>
            <a:r>
              <a:rPr lang="en-US" sz="2900" dirty="0"/>
              <a:t> </a:t>
            </a:r>
            <a:r>
              <a:rPr lang="en-US" sz="2900" dirty="0" err="1"/>
              <a:t>todo</a:t>
            </a:r>
            <a:r>
              <a:rPr lang="en-US" sz="2900" dirty="0"/>
              <a:t> de la </a:t>
            </a:r>
            <a:r>
              <a:rPr lang="en-US" sz="2900" dirty="0" err="1"/>
              <a:t>mejor</a:t>
            </a:r>
            <a:r>
              <a:rPr lang="en-US" sz="2900" dirty="0"/>
              <a:t> </a:t>
            </a:r>
            <a:r>
              <a:rPr lang="en-US" sz="2900" dirty="0" err="1"/>
              <a:t>manera</a:t>
            </a:r>
            <a:r>
              <a:rPr lang="en-US" sz="2900" dirty="0"/>
              <a:t>.</a:t>
            </a:r>
            <a:endParaRPr lang="es-ES_tradnl" sz="2900" dirty="0"/>
          </a:p>
          <a:p>
            <a:pPr marL="0" indent="0" algn="just">
              <a:buNone/>
            </a:pPr>
            <a:endParaRPr lang="es-MX" sz="2900" dirty="0"/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130701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/>
              <a:t>“Y </a:t>
            </a:r>
            <a:r>
              <a:rPr lang="en-US" sz="3600" b="1" dirty="0" err="1"/>
              <a:t>todo</a:t>
            </a:r>
            <a:r>
              <a:rPr lang="en-US" sz="3600" b="1" dirty="0"/>
              <a:t> lo que </a:t>
            </a:r>
            <a:r>
              <a:rPr lang="en-US" sz="3600" b="1" dirty="0" err="1"/>
              <a:t>hagáis</a:t>
            </a:r>
            <a:r>
              <a:rPr lang="en-US" sz="3600" b="1" dirty="0"/>
              <a:t>, </a:t>
            </a:r>
            <a:r>
              <a:rPr lang="en-US" sz="3600" b="1" dirty="0" err="1"/>
              <a:t>hacedlo</a:t>
            </a:r>
            <a:r>
              <a:rPr lang="en-US" sz="3600" b="1" dirty="0"/>
              <a:t> de </a:t>
            </a:r>
            <a:r>
              <a:rPr lang="en-US" sz="3600" b="1" dirty="0" err="1"/>
              <a:t>corazón</a:t>
            </a:r>
            <a:r>
              <a:rPr lang="en-US" sz="3600" b="1" dirty="0"/>
              <a:t>, </a:t>
            </a:r>
            <a:r>
              <a:rPr lang="en-US" sz="3600" b="1" dirty="0" err="1"/>
              <a:t>como</a:t>
            </a:r>
            <a:r>
              <a:rPr lang="en-US" sz="3600" b="1" dirty="0"/>
              <a:t> para el </a:t>
            </a:r>
            <a:r>
              <a:rPr lang="en-US" sz="3600" b="1" dirty="0" err="1"/>
              <a:t>Señor</a:t>
            </a:r>
            <a:r>
              <a:rPr lang="en-US" sz="3600" b="1" dirty="0"/>
              <a:t> y no para los hombres; </a:t>
            </a:r>
            <a:r>
              <a:rPr lang="en-US" sz="3600" b="1" dirty="0" err="1"/>
              <a:t>sabiendo</a:t>
            </a:r>
            <a:r>
              <a:rPr lang="en-US" sz="3600" b="1" dirty="0"/>
              <a:t> que del </a:t>
            </a:r>
            <a:r>
              <a:rPr lang="en-US" sz="3600" b="1" dirty="0" err="1"/>
              <a:t>Señor</a:t>
            </a:r>
            <a:r>
              <a:rPr lang="en-US" sz="3600" b="1" dirty="0"/>
              <a:t> </a:t>
            </a:r>
            <a:r>
              <a:rPr lang="en-US" sz="3600" b="1" dirty="0" err="1"/>
              <a:t>recibiréis</a:t>
            </a:r>
            <a:r>
              <a:rPr lang="en-US" sz="3600" b="1" dirty="0"/>
              <a:t> la </a:t>
            </a:r>
            <a:r>
              <a:rPr lang="en-US" sz="3600" b="1" dirty="0" err="1"/>
              <a:t>recompensa</a:t>
            </a:r>
            <a:r>
              <a:rPr lang="en-US" sz="3600" b="1" dirty="0"/>
              <a:t> de la </a:t>
            </a:r>
            <a:r>
              <a:rPr lang="en-US" sz="3600" b="1" dirty="0" err="1"/>
              <a:t>herencia</a:t>
            </a:r>
            <a:r>
              <a:rPr lang="en-US" sz="3600" b="1" dirty="0"/>
              <a:t>, </a:t>
            </a:r>
            <a:r>
              <a:rPr lang="en-US" sz="3600" b="1" dirty="0" err="1"/>
              <a:t>porque</a:t>
            </a:r>
            <a:r>
              <a:rPr lang="en-US" sz="3600" b="1" dirty="0"/>
              <a:t> a Cristo el </a:t>
            </a:r>
            <a:r>
              <a:rPr lang="en-US" sz="3600" b="1" dirty="0" err="1" smtClean="0"/>
              <a:t>Señor</a:t>
            </a:r>
            <a:r>
              <a:rPr lang="en-US" sz="3600" b="1" dirty="0" smtClean="0"/>
              <a:t> </a:t>
            </a:r>
            <a:r>
              <a:rPr lang="en-US" sz="3600" b="1" dirty="0" err="1"/>
              <a:t>servís</a:t>
            </a:r>
            <a:r>
              <a:rPr lang="en-US" sz="3600" b="1" dirty="0"/>
              <a:t>”. </a:t>
            </a:r>
            <a:r>
              <a:rPr lang="en-US" sz="3600" dirty="0" err="1"/>
              <a:t>Colosenses</a:t>
            </a:r>
            <a:r>
              <a:rPr lang="en-US" sz="3600" dirty="0"/>
              <a:t> 3:23,24.</a:t>
            </a:r>
            <a:endParaRPr lang="es-ES_tradnl" sz="3600" b="1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0425" y="1074998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La vista es </a:t>
            </a:r>
            <a:r>
              <a:rPr lang="en-US" sz="3600" dirty="0" err="1"/>
              <a:t>algo</a:t>
            </a:r>
            <a:r>
              <a:rPr lang="en-US" sz="3600" dirty="0"/>
              <a:t> </a:t>
            </a:r>
            <a:r>
              <a:rPr lang="en-US" sz="3600" dirty="0" err="1"/>
              <a:t>imprescindible</a:t>
            </a:r>
            <a:r>
              <a:rPr lang="en-US" sz="3600" dirty="0"/>
              <a:t>, que </a:t>
            </a:r>
            <a:r>
              <a:rPr lang="en-US" sz="3600" dirty="0" err="1"/>
              <a:t>nos</a:t>
            </a:r>
            <a:r>
              <a:rPr lang="en-US" sz="3600" dirty="0"/>
              <a:t> </a:t>
            </a:r>
            <a:r>
              <a:rPr lang="en-US" sz="3600" dirty="0" err="1"/>
              <a:t>sirve</a:t>
            </a:r>
            <a:r>
              <a:rPr lang="en-US" sz="3600" dirty="0"/>
              <a:t> de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manera</a:t>
            </a:r>
            <a:r>
              <a:rPr lang="en-US" sz="3600" dirty="0"/>
              <a:t> </a:t>
            </a:r>
            <a:r>
              <a:rPr lang="en-US" sz="3600" dirty="0" err="1"/>
              <a:t>maravillosa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err="1" smtClean="0"/>
              <a:t>Es</a:t>
            </a:r>
            <a:r>
              <a:rPr lang="en-US" sz="3600" dirty="0" smtClean="0"/>
              <a:t> </a:t>
            </a:r>
            <a:r>
              <a:rPr lang="en-US" sz="3600" dirty="0" err="1"/>
              <a:t>uno</a:t>
            </a:r>
            <a:r>
              <a:rPr lang="en-US" sz="3600" dirty="0"/>
              <a:t> de los </a:t>
            </a:r>
            <a:r>
              <a:rPr lang="en-US" sz="3600" dirty="0" err="1"/>
              <a:t>cinco</a:t>
            </a:r>
            <a:r>
              <a:rPr lang="en-US" sz="3600" dirty="0"/>
              <a:t> </a:t>
            </a:r>
            <a:r>
              <a:rPr lang="en-US" sz="3600" dirty="0" err="1"/>
              <a:t>sentidos</a:t>
            </a:r>
            <a:r>
              <a:rPr lang="en-US" sz="3600" dirty="0"/>
              <a:t> que Dios </a:t>
            </a:r>
            <a:r>
              <a:rPr lang="en-US" sz="3600" dirty="0" err="1"/>
              <a:t>nos</a:t>
            </a:r>
            <a:r>
              <a:rPr lang="en-US" sz="3600" dirty="0"/>
              <a:t> ha dado. Nos </a:t>
            </a:r>
            <a:r>
              <a:rPr lang="en-US" sz="3600" dirty="0" err="1"/>
              <a:t>ayuda</a:t>
            </a:r>
            <a:r>
              <a:rPr lang="en-US" sz="3600" dirty="0"/>
              <a:t> a </a:t>
            </a:r>
            <a:r>
              <a:rPr lang="en-US" sz="3600" dirty="0" err="1"/>
              <a:t>percibir</a:t>
            </a:r>
            <a:r>
              <a:rPr lang="en-US" sz="3600" dirty="0"/>
              <a:t> </a:t>
            </a:r>
            <a:r>
              <a:rPr lang="en-US" sz="3600" dirty="0" err="1"/>
              <a:t>colores</a:t>
            </a:r>
            <a:r>
              <a:rPr lang="en-US" sz="3600" dirty="0"/>
              <a:t>, </a:t>
            </a:r>
            <a:r>
              <a:rPr lang="en-US" sz="3600" dirty="0" err="1"/>
              <a:t>percibir</a:t>
            </a:r>
            <a:r>
              <a:rPr lang="en-US" sz="3600" dirty="0"/>
              <a:t> </a:t>
            </a:r>
            <a:r>
              <a:rPr lang="en-US" sz="3600" dirty="0" err="1"/>
              <a:t>situaciones</a:t>
            </a:r>
            <a:r>
              <a:rPr lang="en-US" sz="3600" dirty="0"/>
              <a:t>; </a:t>
            </a:r>
            <a:r>
              <a:rPr lang="en-US" sz="3600" dirty="0" err="1"/>
              <a:t>nos</a:t>
            </a:r>
            <a:r>
              <a:rPr lang="en-US" sz="3600" dirty="0"/>
              <a:t> da un panorama real de lo que </a:t>
            </a:r>
            <a:r>
              <a:rPr lang="en-US" sz="3600" dirty="0" err="1"/>
              <a:t>está</a:t>
            </a:r>
            <a:r>
              <a:rPr lang="en-US" sz="3600" dirty="0"/>
              <a:t> </a:t>
            </a:r>
            <a:r>
              <a:rPr lang="en-US" sz="3600" dirty="0" err="1"/>
              <a:t>sucediendo</a:t>
            </a:r>
            <a:r>
              <a:rPr lang="en-US" sz="3600" dirty="0"/>
              <a:t> a </a:t>
            </a:r>
            <a:r>
              <a:rPr lang="en-US" sz="3600" dirty="0" err="1"/>
              <a:t>nuestro</a:t>
            </a:r>
            <a:r>
              <a:rPr lang="en-US" sz="3600" dirty="0"/>
              <a:t> </a:t>
            </a:r>
            <a:r>
              <a:rPr lang="en-US" sz="3600" dirty="0" err="1"/>
              <a:t>alrededor</a:t>
            </a:r>
            <a:r>
              <a:rPr lang="en-US" sz="3600" dirty="0"/>
              <a:t>.</a:t>
            </a:r>
            <a:r>
              <a:rPr lang="es-ES_tradnl" sz="3600" dirty="0"/>
              <a:t> </a:t>
            </a:r>
            <a:endParaRPr lang="es-ES_tradnl" sz="3600" dirty="0" smtClean="0"/>
          </a:p>
          <a:p>
            <a:pPr marL="0" indent="0" algn="just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41946"/>
            <a:ext cx="8385463" cy="4935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/>
              <a:t>Con </a:t>
            </a:r>
            <a:r>
              <a:rPr lang="en-US" sz="3200" dirty="0" err="1"/>
              <a:t>nuestra</a:t>
            </a:r>
            <a:r>
              <a:rPr lang="en-US" sz="3200" dirty="0"/>
              <a:t> vista, </a:t>
            </a:r>
            <a:r>
              <a:rPr lang="en-US" sz="3200" dirty="0" err="1"/>
              <a:t>podemos</a:t>
            </a:r>
            <a:r>
              <a:rPr lang="en-US" sz="3200" dirty="0"/>
              <a:t> </a:t>
            </a:r>
            <a:r>
              <a:rPr lang="en-US" sz="3200" dirty="0" err="1"/>
              <a:t>admirar</a:t>
            </a:r>
            <a:r>
              <a:rPr lang="en-US" sz="3200" dirty="0"/>
              <a:t> la </a:t>
            </a:r>
            <a:r>
              <a:rPr lang="en-US" sz="3200" dirty="0" err="1"/>
              <a:t>belleza</a:t>
            </a:r>
            <a:r>
              <a:rPr lang="en-US" sz="3200" dirty="0"/>
              <a:t> que Dios ha </a:t>
            </a:r>
            <a:r>
              <a:rPr lang="en-US" sz="3200" dirty="0" err="1"/>
              <a:t>puesto</a:t>
            </a:r>
            <a:r>
              <a:rPr lang="en-US" sz="3200" dirty="0"/>
              <a:t> en el </a:t>
            </a:r>
            <a:r>
              <a:rPr lang="en-US" sz="3200" dirty="0" err="1"/>
              <a:t>universo</a:t>
            </a:r>
            <a:r>
              <a:rPr lang="en-US" sz="3200" dirty="0"/>
              <a:t>. Si hay luz u </a:t>
            </a:r>
            <a:r>
              <a:rPr lang="en-US" sz="3200" dirty="0" err="1"/>
              <a:t>oscuridad</a:t>
            </a:r>
            <a:r>
              <a:rPr lang="en-US" sz="3200" dirty="0"/>
              <a:t>. El </a:t>
            </a:r>
            <a:r>
              <a:rPr lang="en-US" sz="3200" dirty="0" err="1"/>
              <a:t>aspecto</a:t>
            </a:r>
            <a:r>
              <a:rPr lang="en-US" sz="3200" dirty="0"/>
              <a:t> del </a:t>
            </a:r>
            <a:r>
              <a:rPr lang="en-US" sz="3200" dirty="0" err="1"/>
              <a:t>tiempo</a:t>
            </a:r>
            <a:r>
              <a:rPr lang="en-US" sz="3200" dirty="0"/>
              <a:t>, la </a:t>
            </a:r>
            <a:r>
              <a:rPr lang="en-US" sz="3200" dirty="0" err="1"/>
              <a:t>apariencia</a:t>
            </a:r>
            <a:r>
              <a:rPr lang="en-US" sz="3200" dirty="0"/>
              <a:t> de</a:t>
            </a:r>
            <a:r>
              <a:rPr lang="es-ES_tradnl" sz="3200" dirty="0"/>
              <a:t> </a:t>
            </a:r>
            <a:r>
              <a:rPr lang="en-US" sz="3200" dirty="0" err="1"/>
              <a:t>nuestro</a:t>
            </a:r>
            <a:r>
              <a:rPr lang="en-US" sz="3200" dirty="0"/>
              <a:t> rostro; y mucho </a:t>
            </a:r>
            <a:r>
              <a:rPr lang="en-US" sz="3200" dirty="0" err="1"/>
              <a:t>más</a:t>
            </a:r>
            <a:r>
              <a:rPr lang="es-ES_tradnl" sz="3200" dirty="0"/>
              <a:t> </a:t>
            </a:r>
            <a:endParaRPr lang="es-MX" sz="3200" dirty="0"/>
          </a:p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r>
              <a:rPr lang="en-US" sz="3200" dirty="0" smtClean="0"/>
              <a:t>Se </a:t>
            </a:r>
            <a:r>
              <a:rPr lang="en-US" sz="3200" dirty="0"/>
              <a:t>dice, que las </a:t>
            </a:r>
            <a:r>
              <a:rPr lang="en-US" sz="3200" dirty="0" err="1"/>
              <a:t>imágenes</a:t>
            </a:r>
            <a:r>
              <a:rPr lang="en-US" sz="3200" dirty="0"/>
              <a:t> son: </a:t>
            </a:r>
            <a:r>
              <a:rPr lang="en-US" sz="3200" dirty="0" err="1"/>
              <a:t>como</a:t>
            </a:r>
            <a:r>
              <a:rPr lang="en-US" sz="3200" dirty="0"/>
              <a:t> la luz que </a:t>
            </a:r>
            <a:r>
              <a:rPr lang="en-US" sz="3200" dirty="0" err="1"/>
              <a:t>entra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las </a:t>
            </a:r>
            <a:r>
              <a:rPr lang="en-US" sz="3200" dirty="0" err="1"/>
              <a:t>ventanas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887104"/>
            <a:ext cx="8385463" cy="5289859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1900" dirty="0" smtClean="0"/>
              <a:t>A.  RECOMENDACIONES </a:t>
            </a:r>
            <a:r>
              <a:rPr lang="en-US" sz="1900" dirty="0"/>
              <a:t>PARA FORMAR UN BUEN EQUIPO DE COMUNICACIÓN</a:t>
            </a:r>
            <a:endParaRPr lang="es-ES_tradnl" sz="1900" dirty="0"/>
          </a:p>
          <a:p>
            <a:pPr marL="0" indent="0" algn="just">
              <a:buNone/>
            </a:pPr>
            <a:r>
              <a:rPr lang="en-US" sz="1900" dirty="0"/>
              <a:t> 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Poner</a:t>
            </a:r>
            <a:r>
              <a:rPr lang="en-US" sz="1900" dirty="0"/>
              <a:t> en </a:t>
            </a:r>
            <a:r>
              <a:rPr lang="en-US" sz="1900" dirty="0" err="1"/>
              <a:t>oración</a:t>
            </a:r>
            <a:r>
              <a:rPr lang="en-US" sz="1900" dirty="0"/>
              <a:t> la </a:t>
            </a:r>
            <a:r>
              <a:rPr lang="en-US" sz="1900" dirty="0" err="1"/>
              <a:t>búsqueda</a:t>
            </a:r>
            <a:r>
              <a:rPr lang="en-US" sz="1900" dirty="0"/>
              <a:t> de personas que </a:t>
            </a:r>
            <a:r>
              <a:rPr lang="en-US" sz="1900" dirty="0" err="1"/>
              <a:t>puedan</a:t>
            </a:r>
            <a:r>
              <a:rPr lang="en-US" sz="1900" dirty="0"/>
              <a:t> </a:t>
            </a:r>
            <a:r>
              <a:rPr lang="en-US" sz="1900" dirty="0" err="1"/>
              <a:t>ayudar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Buscar</a:t>
            </a:r>
            <a:r>
              <a:rPr lang="en-US" sz="1900" dirty="0"/>
              <a:t> personas que </a:t>
            </a:r>
            <a:r>
              <a:rPr lang="en-US" sz="1900" dirty="0" err="1"/>
              <a:t>tengan</a:t>
            </a:r>
            <a:r>
              <a:rPr lang="en-US" sz="1900" dirty="0"/>
              <a:t> </a:t>
            </a:r>
            <a:r>
              <a:rPr lang="en-US" sz="1900" dirty="0" err="1"/>
              <a:t>capacidades</a:t>
            </a:r>
            <a:r>
              <a:rPr lang="en-US" sz="1900" dirty="0"/>
              <a:t> que </a:t>
            </a:r>
            <a:r>
              <a:rPr lang="en-US" sz="1900" dirty="0" err="1"/>
              <a:t>nos</a:t>
            </a:r>
            <a:r>
              <a:rPr lang="en-US" sz="1900" dirty="0"/>
              <a:t> </a:t>
            </a:r>
            <a:r>
              <a:rPr lang="en-US" sz="1900" dirty="0" err="1"/>
              <a:t>apoyen</a:t>
            </a:r>
            <a:r>
              <a:rPr lang="en-US" sz="1900" dirty="0"/>
              <a:t> </a:t>
            </a:r>
            <a:r>
              <a:rPr lang="en-US" sz="1900" dirty="0" err="1"/>
              <a:t>eficientemente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Definir</a:t>
            </a:r>
            <a:r>
              <a:rPr lang="en-US" sz="1900" dirty="0"/>
              <a:t> lo que </a:t>
            </a:r>
            <a:r>
              <a:rPr lang="en-US" sz="1900" dirty="0" err="1"/>
              <a:t>quieren</a:t>
            </a:r>
            <a:r>
              <a:rPr lang="en-US" sz="1900" dirty="0"/>
              <a:t> </a:t>
            </a:r>
            <a:r>
              <a:rPr lang="en-US" sz="1900" dirty="0" err="1"/>
              <a:t>hacer</a:t>
            </a:r>
            <a:endParaRPr lang="es-ES_tradnl" sz="1900" dirty="0"/>
          </a:p>
          <a:p>
            <a:pPr marL="0" lvl="0" indent="0" algn="just">
              <a:buNone/>
            </a:pPr>
            <a:r>
              <a:rPr lang="en-US" sz="1900" dirty="0" smtClean="0"/>
              <a:t>B.  BUSCAR </a:t>
            </a:r>
            <a:r>
              <a:rPr lang="en-US" sz="1900" dirty="0"/>
              <a:t>ESTE TIPO DE PERSONAS</a:t>
            </a:r>
            <a:endParaRPr lang="es-ES_tradnl" sz="1900" dirty="0"/>
          </a:p>
          <a:p>
            <a:pPr marL="0" indent="0" algn="just">
              <a:buNone/>
            </a:pPr>
            <a:r>
              <a:rPr lang="en-US" sz="1900" dirty="0"/>
              <a:t> 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/>
              <a:t>Personas que </a:t>
            </a:r>
            <a:r>
              <a:rPr lang="en-US" sz="1900" dirty="0" err="1"/>
              <a:t>tomen</a:t>
            </a:r>
            <a:r>
              <a:rPr lang="en-US" sz="1900" dirty="0"/>
              <a:t> videos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Editores</a:t>
            </a:r>
            <a:r>
              <a:rPr lang="en-US" sz="1900" dirty="0"/>
              <a:t> de videos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/>
              <a:t>Maestros, que </a:t>
            </a:r>
            <a:r>
              <a:rPr lang="en-US" sz="1900" dirty="0" err="1"/>
              <a:t>revisen</a:t>
            </a:r>
            <a:r>
              <a:rPr lang="en-US" sz="1900" dirty="0"/>
              <a:t> la </a:t>
            </a:r>
            <a:r>
              <a:rPr lang="en-US" sz="1900" dirty="0" err="1"/>
              <a:t>ortografía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Diseñadores</a:t>
            </a:r>
            <a:r>
              <a:rPr lang="en-US" sz="1900" dirty="0"/>
              <a:t> </a:t>
            </a:r>
            <a:r>
              <a:rPr lang="en-US" sz="1900" dirty="0" err="1"/>
              <a:t>gráficos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Fotógrafos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/>
              <a:t>Personas que </a:t>
            </a:r>
            <a:r>
              <a:rPr lang="en-US" sz="1900" dirty="0" err="1"/>
              <a:t>proyecten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Archivistas</a:t>
            </a:r>
            <a:r>
              <a:rPr lang="en-US" sz="1900" dirty="0"/>
              <a:t> de </a:t>
            </a:r>
            <a:r>
              <a:rPr lang="en-US" sz="1900" dirty="0" err="1"/>
              <a:t>imágenes</a:t>
            </a:r>
            <a:r>
              <a:rPr lang="en-US" sz="1900" dirty="0"/>
              <a:t> y videos</a:t>
            </a:r>
            <a:endParaRPr lang="es-ES_tradnl" sz="19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1900" dirty="0" err="1"/>
              <a:t>Técnicos</a:t>
            </a:r>
            <a:r>
              <a:rPr lang="en-US" sz="1900" dirty="0"/>
              <a:t> (</a:t>
            </a:r>
            <a:r>
              <a:rPr lang="en-US" sz="1900" dirty="0" err="1"/>
              <a:t>instalación</a:t>
            </a:r>
            <a:r>
              <a:rPr lang="en-US" sz="1900" dirty="0"/>
              <a:t> de </a:t>
            </a:r>
            <a:r>
              <a:rPr lang="en-US" sz="1900" dirty="0" err="1"/>
              <a:t>pantallas</a:t>
            </a:r>
            <a:r>
              <a:rPr lang="en-US" sz="1900" dirty="0"/>
              <a:t>, cables, etc.)</a:t>
            </a:r>
            <a:endParaRPr lang="es-ES_tradnl" sz="1900" dirty="0"/>
          </a:p>
          <a:p>
            <a:pPr marL="0" indent="0" algn="just">
              <a:buNone/>
            </a:pPr>
            <a:r>
              <a:rPr lang="en-US" sz="1900" dirty="0"/>
              <a:t> </a:t>
            </a:r>
            <a:endParaRPr lang="es-ES_tradnl" sz="1900" dirty="0"/>
          </a:p>
          <a:p>
            <a:pPr marL="0" indent="0">
              <a:buNone/>
            </a:pPr>
            <a:endParaRPr lang="es-MX" sz="1900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CONCLUSIÓN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8" y="1730091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Con </a:t>
            </a:r>
            <a:r>
              <a:rPr lang="en-US" sz="3600" dirty="0" err="1"/>
              <a:t>este</a:t>
            </a:r>
            <a:r>
              <a:rPr lang="en-US" sz="3600" dirty="0"/>
              <a:t> </a:t>
            </a:r>
            <a:r>
              <a:rPr lang="en-US" sz="3600" dirty="0" err="1"/>
              <a:t>ministerio</a:t>
            </a:r>
            <a:r>
              <a:rPr lang="en-US" sz="3600" dirty="0"/>
              <a:t>, se </a:t>
            </a:r>
            <a:r>
              <a:rPr lang="en-US" sz="3600" dirty="0" err="1"/>
              <a:t>logra</a:t>
            </a:r>
            <a:r>
              <a:rPr lang="en-US" sz="3600" dirty="0"/>
              <a:t> </a:t>
            </a:r>
            <a:r>
              <a:rPr lang="en-US" sz="3600" dirty="0" err="1"/>
              <a:t>magnificar</a:t>
            </a:r>
            <a:r>
              <a:rPr lang="en-US" sz="3600" dirty="0"/>
              <a:t> la </a:t>
            </a:r>
            <a:r>
              <a:rPr lang="en-US" sz="3600" dirty="0" err="1"/>
              <a:t>visión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smtClean="0"/>
              <a:t>Las </a:t>
            </a:r>
            <a:r>
              <a:rPr lang="en-US" sz="3600" dirty="0"/>
              <a:t>personas que </a:t>
            </a:r>
            <a:r>
              <a:rPr lang="en-US" sz="3600" dirty="0" err="1"/>
              <a:t>asisten</a:t>
            </a:r>
            <a:r>
              <a:rPr lang="en-US" sz="3600" dirty="0"/>
              <a:t> a las </a:t>
            </a:r>
            <a:r>
              <a:rPr lang="en-US" sz="3600" dirty="0" err="1" smtClean="0"/>
              <a:t>iglesias</a:t>
            </a:r>
            <a:r>
              <a:rPr lang="en-US" sz="3600" dirty="0" smtClean="0"/>
              <a:t>,</a:t>
            </a:r>
            <a:r>
              <a:rPr lang="es-ES_tradnl" sz="3600" dirty="0"/>
              <a:t> </a:t>
            </a:r>
            <a:r>
              <a:rPr lang="en-US" sz="3600" dirty="0" err="1" smtClean="0"/>
              <a:t>pueden</a:t>
            </a:r>
            <a:r>
              <a:rPr lang="en-US" sz="3600" dirty="0" smtClean="0"/>
              <a:t> </a:t>
            </a:r>
            <a:r>
              <a:rPr lang="en-US" sz="3600" dirty="0" err="1"/>
              <a:t>entender</a:t>
            </a:r>
            <a:r>
              <a:rPr lang="en-US" sz="3600" dirty="0"/>
              <a:t> </a:t>
            </a:r>
            <a:r>
              <a:rPr lang="en-US" sz="3600" dirty="0" err="1"/>
              <a:t>mejor</a:t>
            </a:r>
            <a:r>
              <a:rPr lang="en-US" sz="3600" dirty="0"/>
              <a:t> lo que </a:t>
            </a:r>
            <a:r>
              <a:rPr lang="en-US" sz="3600" dirty="0" err="1"/>
              <a:t>escuchan</a:t>
            </a:r>
            <a:r>
              <a:rPr lang="en-US" sz="3600" dirty="0"/>
              <a:t>; con lo que </a:t>
            </a:r>
            <a:r>
              <a:rPr lang="en-US" sz="3600" dirty="0" err="1" smtClean="0"/>
              <a:t>ven</a:t>
            </a:r>
            <a:r>
              <a:rPr lang="es-ES_tradnl" sz="3600" dirty="0" smtClean="0"/>
              <a:t>.</a:t>
            </a:r>
          </a:p>
          <a:p>
            <a:pPr marL="0" indent="0" algn="just">
              <a:buNone/>
            </a:pPr>
            <a:r>
              <a:rPr lang="en-US" sz="3600" dirty="0"/>
              <a:t>Este </a:t>
            </a:r>
            <a:r>
              <a:rPr lang="en-US" sz="3600" dirty="0" err="1"/>
              <a:t>equipo</a:t>
            </a:r>
            <a:r>
              <a:rPr lang="en-US" sz="3600" dirty="0"/>
              <a:t> es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bendición</a:t>
            </a:r>
            <a:r>
              <a:rPr lang="en-US" sz="3600" dirty="0"/>
              <a:t> para </a:t>
            </a:r>
            <a:r>
              <a:rPr lang="en-US" sz="3600" dirty="0" err="1"/>
              <a:t>todos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smtClean="0"/>
              <a:t>Este </a:t>
            </a:r>
            <a:r>
              <a:rPr lang="en-US" sz="3600" dirty="0" err="1"/>
              <a:t>servicio</a:t>
            </a:r>
            <a:r>
              <a:rPr lang="en-US" sz="3600" dirty="0"/>
              <a:t> que </a:t>
            </a:r>
            <a:r>
              <a:rPr lang="en-US" sz="3600" dirty="0" err="1"/>
              <a:t>dan</a:t>
            </a:r>
            <a:r>
              <a:rPr lang="en-US" sz="3600" dirty="0"/>
              <a:t>, se </a:t>
            </a:r>
            <a:r>
              <a:rPr lang="en-US" sz="3600" dirty="0" err="1"/>
              <a:t>convierte</a:t>
            </a:r>
            <a:r>
              <a:rPr lang="en-US" sz="3600" dirty="0"/>
              <a:t> en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 smtClean="0"/>
              <a:t>momento</a:t>
            </a:r>
            <a:r>
              <a:rPr lang="en-US" sz="3600" dirty="0" smtClean="0"/>
              <a:t> </a:t>
            </a:r>
            <a:r>
              <a:rPr lang="en-US" sz="3600" dirty="0"/>
              <a:t>de </a:t>
            </a:r>
            <a:r>
              <a:rPr lang="en-US" sz="3600" dirty="0" err="1"/>
              <a:t>adoración</a:t>
            </a:r>
            <a:r>
              <a:rPr lang="en-US" sz="3600" dirty="0"/>
              <a:t> al </a:t>
            </a:r>
            <a:r>
              <a:rPr lang="en-US" sz="3600" dirty="0" err="1"/>
              <a:t>Señor</a:t>
            </a:r>
            <a:r>
              <a:rPr lang="en-US" sz="3600" dirty="0"/>
              <a:t>.</a:t>
            </a:r>
            <a:r>
              <a:rPr lang="es-ES_tradnl" sz="3600" dirty="0"/>
              <a:t>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385463" cy="50714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dirty="0" err="1"/>
              <a:t>Bendicen</a:t>
            </a:r>
            <a:r>
              <a:rPr lang="en-US" sz="3000" dirty="0"/>
              <a:t> a </a:t>
            </a:r>
            <a:r>
              <a:rPr lang="en-US" sz="3000" dirty="0" err="1"/>
              <a:t>muchos</a:t>
            </a:r>
            <a:r>
              <a:rPr lang="en-US" sz="3000" dirty="0"/>
              <a:t>: Primero, para </a:t>
            </a:r>
            <a:r>
              <a:rPr lang="en-US" sz="3000" dirty="0" err="1"/>
              <a:t>los</a:t>
            </a:r>
            <a:r>
              <a:rPr lang="en-US" sz="3000" dirty="0"/>
              <a:t> que </a:t>
            </a:r>
            <a:r>
              <a:rPr lang="en-US" sz="3000" dirty="0" err="1"/>
              <a:t>asisten</a:t>
            </a:r>
            <a:r>
              <a:rPr lang="en-US" sz="3000" dirty="0"/>
              <a:t> al </a:t>
            </a:r>
            <a:r>
              <a:rPr lang="en-US" sz="3000" dirty="0" err="1"/>
              <a:t>templo</a:t>
            </a:r>
            <a:r>
              <a:rPr lang="en-US" sz="3000" dirty="0"/>
              <a:t>. Segundo a </a:t>
            </a:r>
            <a:r>
              <a:rPr lang="en-US" sz="3000" dirty="0" err="1"/>
              <a:t>los</a:t>
            </a:r>
            <a:r>
              <a:rPr lang="en-US" sz="3000" dirty="0"/>
              <a:t> que </a:t>
            </a:r>
            <a:r>
              <a:rPr lang="en-US" sz="3000" dirty="0" err="1"/>
              <a:t>dirigen</a:t>
            </a:r>
            <a:r>
              <a:rPr lang="en-US" sz="3000" dirty="0"/>
              <a:t> (</a:t>
            </a:r>
            <a:r>
              <a:rPr lang="en-US" sz="3000" dirty="0" err="1"/>
              <a:t>liturgistas</a:t>
            </a:r>
            <a:r>
              <a:rPr lang="en-US" sz="3000" dirty="0"/>
              <a:t>, </a:t>
            </a:r>
            <a:r>
              <a:rPr lang="en-US" sz="3000" dirty="0" err="1"/>
              <a:t>cantantes</a:t>
            </a:r>
            <a:r>
              <a:rPr lang="en-US" sz="3000" dirty="0"/>
              <a:t>, </a:t>
            </a:r>
            <a:r>
              <a:rPr lang="en-US" sz="3000" dirty="0" err="1"/>
              <a:t>conferencistas</a:t>
            </a:r>
            <a:r>
              <a:rPr lang="en-US" sz="3000" dirty="0"/>
              <a:t>, </a:t>
            </a:r>
            <a:r>
              <a:rPr lang="en-US" sz="3000" dirty="0" err="1"/>
              <a:t>predicadores</a:t>
            </a:r>
            <a:r>
              <a:rPr lang="en-US" sz="3000" dirty="0"/>
              <a:t>). </a:t>
            </a:r>
            <a:r>
              <a:rPr lang="en-US" sz="3000" dirty="0" err="1"/>
              <a:t>Cada</a:t>
            </a:r>
            <a:r>
              <a:rPr lang="en-US" sz="3000" dirty="0"/>
              <a:t> </a:t>
            </a:r>
            <a:r>
              <a:rPr lang="en-US" sz="3000" dirty="0" err="1"/>
              <a:t>letra</a:t>
            </a:r>
            <a:r>
              <a:rPr lang="en-US" sz="3000" dirty="0"/>
              <a:t>, </a:t>
            </a:r>
            <a:r>
              <a:rPr lang="en-US" sz="3000" dirty="0" err="1"/>
              <a:t>cada</a:t>
            </a:r>
            <a:r>
              <a:rPr lang="en-US" sz="3000" dirty="0"/>
              <a:t> imagen o video; </a:t>
            </a:r>
            <a:r>
              <a:rPr lang="en-US" sz="3000" dirty="0" err="1"/>
              <a:t>producirá</a:t>
            </a:r>
            <a:r>
              <a:rPr lang="en-US" sz="3000" dirty="0"/>
              <a:t> un </a:t>
            </a:r>
            <a:r>
              <a:rPr lang="en-US" sz="3000" dirty="0" err="1"/>
              <a:t>efecto</a:t>
            </a:r>
            <a:r>
              <a:rPr lang="en-US" sz="3000" dirty="0"/>
              <a:t> </a:t>
            </a:r>
            <a:r>
              <a:rPr lang="en-US" sz="3000" dirty="0" err="1"/>
              <a:t>benéfico</a:t>
            </a:r>
            <a:r>
              <a:rPr lang="en-US" sz="3000" dirty="0"/>
              <a:t> en </a:t>
            </a:r>
            <a:r>
              <a:rPr lang="en-US" sz="3000" dirty="0" err="1"/>
              <a:t>los</a:t>
            </a:r>
            <a:r>
              <a:rPr lang="en-US" sz="3000" dirty="0"/>
              <a:t> </a:t>
            </a:r>
            <a:r>
              <a:rPr lang="en-US" sz="3000" dirty="0" err="1"/>
              <a:t>asistentes</a:t>
            </a:r>
            <a:r>
              <a:rPr lang="en-US" sz="3000" dirty="0"/>
              <a:t>.</a:t>
            </a:r>
            <a:endParaRPr lang="es-ES_tradnl" sz="3000" dirty="0"/>
          </a:p>
          <a:p>
            <a:pPr marL="0" indent="0" algn="just">
              <a:buNone/>
            </a:pPr>
            <a:r>
              <a:rPr lang="en-US" sz="3000" dirty="0"/>
              <a:t> </a:t>
            </a:r>
            <a:endParaRPr lang="es-ES_tradnl" sz="3000" dirty="0"/>
          </a:p>
          <a:p>
            <a:pPr marL="0" indent="0" algn="just">
              <a:buNone/>
            </a:pPr>
            <a:r>
              <a:rPr lang="en-US" sz="3000" dirty="0"/>
              <a:t>El </a:t>
            </a:r>
            <a:r>
              <a:rPr lang="en-US" sz="3000" dirty="0" err="1"/>
              <a:t>texto</a:t>
            </a:r>
            <a:r>
              <a:rPr lang="en-US" sz="3000" dirty="0"/>
              <a:t> de 2 </a:t>
            </a:r>
            <a:r>
              <a:rPr lang="en-US" sz="3000" dirty="0" err="1"/>
              <a:t>Corintios</a:t>
            </a:r>
            <a:r>
              <a:rPr lang="en-US" sz="3000" dirty="0"/>
              <a:t> 12:1, </a:t>
            </a:r>
            <a:r>
              <a:rPr lang="en-US" sz="3000" dirty="0" err="1"/>
              <a:t>nos</a:t>
            </a:r>
            <a:r>
              <a:rPr lang="en-US" sz="3000" dirty="0"/>
              <a:t> da </a:t>
            </a:r>
            <a:r>
              <a:rPr lang="en-US" sz="3000" dirty="0" err="1"/>
              <a:t>una</a:t>
            </a:r>
            <a:r>
              <a:rPr lang="en-US" sz="3000" dirty="0"/>
              <a:t> idea al </a:t>
            </a:r>
            <a:r>
              <a:rPr lang="en-US" sz="3000" dirty="0" err="1"/>
              <a:t>respecto</a:t>
            </a:r>
            <a:r>
              <a:rPr lang="en-US" sz="3000" dirty="0"/>
              <a:t>: </a:t>
            </a:r>
            <a:r>
              <a:rPr lang="en-US" sz="3000" b="1" dirty="0"/>
              <a:t>“</a:t>
            </a:r>
            <a:r>
              <a:rPr lang="en-US" sz="3000" b="1" dirty="0" err="1"/>
              <a:t>Ciertamente</a:t>
            </a:r>
            <a:r>
              <a:rPr lang="en-US" sz="3000" b="1" dirty="0"/>
              <a:t> no me </a:t>
            </a:r>
            <a:r>
              <a:rPr lang="en-US" sz="3000" b="1" dirty="0" err="1"/>
              <a:t>conviene</a:t>
            </a:r>
            <a:r>
              <a:rPr lang="en-US" sz="3000" b="1" dirty="0"/>
              <a:t> </a:t>
            </a:r>
            <a:r>
              <a:rPr lang="en-US" sz="3000" b="1" dirty="0" err="1"/>
              <a:t>gloriarme</a:t>
            </a:r>
            <a:r>
              <a:rPr lang="en-US" sz="3000" b="1" dirty="0"/>
              <a:t>; </a:t>
            </a:r>
            <a:r>
              <a:rPr lang="en-US" sz="3000" b="1" dirty="0" err="1"/>
              <a:t>pero</a:t>
            </a:r>
            <a:r>
              <a:rPr lang="en-US" sz="3000" b="1" dirty="0"/>
              <a:t> </a:t>
            </a:r>
            <a:r>
              <a:rPr lang="en-US" sz="3000" b="1" dirty="0" err="1"/>
              <a:t>vendré</a:t>
            </a:r>
            <a:r>
              <a:rPr lang="en-US" sz="3000" b="1" dirty="0"/>
              <a:t> a las VISIONES y a las </a:t>
            </a:r>
            <a:r>
              <a:rPr lang="en-US" sz="3000" b="1" dirty="0" err="1"/>
              <a:t>revelaciones</a:t>
            </a:r>
            <a:r>
              <a:rPr lang="en-US" sz="3000" b="1" dirty="0"/>
              <a:t> del </a:t>
            </a:r>
            <a:r>
              <a:rPr lang="en-US" sz="3000" b="1" dirty="0" err="1"/>
              <a:t>Señor</a:t>
            </a:r>
            <a:r>
              <a:rPr lang="en-US" sz="3000" b="1" dirty="0"/>
              <a:t>”. </a:t>
            </a:r>
            <a:r>
              <a:rPr lang="en-US" sz="3000" dirty="0"/>
              <a:t>La </a:t>
            </a:r>
            <a:r>
              <a:rPr lang="en-US" sz="3000" dirty="0" err="1"/>
              <a:t>gente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y </a:t>
            </a:r>
            <a:r>
              <a:rPr lang="en-US" sz="3000" dirty="0" err="1" smtClean="0"/>
              <a:t>escucha</a:t>
            </a:r>
            <a:r>
              <a:rPr lang="en-US" sz="3000" dirty="0" smtClean="0"/>
              <a:t> </a:t>
            </a:r>
            <a:r>
              <a:rPr lang="en-US" sz="3000" dirty="0" err="1"/>
              <a:t>todo</a:t>
            </a:r>
            <a:r>
              <a:rPr lang="en-US" sz="3000" dirty="0"/>
              <a:t> lo </a:t>
            </a:r>
            <a:r>
              <a:rPr lang="en-US" sz="3000" dirty="0" err="1"/>
              <a:t>relacionado</a:t>
            </a:r>
            <a:r>
              <a:rPr lang="en-US" sz="3000" dirty="0"/>
              <a:t> </a:t>
            </a:r>
            <a:r>
              <a:rPr lang="en-US" sz="3000" dirty="0" err="1"/>
              <a:t>sobre</a:t>
            </a:r>
            <a:r>
              <a:rPr lang="en-US" sz="3000" dirty="0"/>
              <a:t> Dios en </a:t>
            </a:r>
            <a:r>
              <a:rPr lang="en-US" sz="3000" dirty="0" err="1"/>
              <a:t>nuestros</a:t>
            </a:r>
            <a:r>
              <a:rPr lang="en-US" sz="3000" dirty="0"/>
              <a:t> </a:t>
            </a:r>
            <a:r>
              <a:rPr lang="en-US" sz="3000" dirty="0" err="1"/>
              <a:t>cultos</a:t>
            </a:r>
            <a:r>
              <a:rPr lang="en-US" sz="3000" dirty="0"/>
              <a:t> y </a:t>
            </a:r>
            <a:r>
              <a:rPr lang="en-US" sz="3000" dirty="0" err="1"/>
              <a:t>celebraciones</a:t>
            </a:r>
            <a:r>
              <a:rPr lang="en-US" sz="3000" dirty="0"/>
              <a:t>.</a:t>
            </a:r>
            <a:r>
              <a:rPr lang="es-ES_tradnl" sz="3000" dirty="0"/>
              <a:t> 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05469"/>
            <a:ext cx="8385463" cy="50714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El </a:t>
            </a:r>
            <a:r>
              <a:rPr lang="en-US" dirty="0" err="1"/>
              <a:t>pasaje</a:t>
            </a:r>
            <a:r>
              <a:rPr lang="en-US" dirty="0"/>
              <a:t> de </a:t>
            </a:r>
            <a:r>
              <a:rPr lang="en-US" dirty="0" err="1"/>
              <a:t>Hechos</a:t>
            </a:r>
            <a:r>
              <a:rPr lang="en-US" dirty="0"/>
              <a:t> 7:31, </a:t>
            </a:r>
            <a:r>
              <a:rPr lang="en-US" dirty="0" err="1"/>
              <a:t>refleja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especial: </a:t>
            </a:r>
            <a:r>
              <a:rPr lang="en-US" b="1" dirty="0"/>
              <a:t>“</a:t>
            </a:r>
            <a:r>
              <a:rPr lang="en-US" b="1" dirty="0" err="1"/>
              <a:t>Entonces</a:t>
            </a:r>
            <a:r>
              <a:rPr lang="en-US" b="1" dirty="0"/>
              <a:t> </a:t>
            </a:r>
            <a:r>
              <a:rPr lang="en-US" b="1" dirty="0" err="1"/>
              <a:t>Moisés</a:t>
            </a:r>
            <a:r>
              <a:rPr lang="en-US" b="1" dirty="0"/>
              <a:t>, </a:t>
            </a:r>
            <a:r>
              <a:rPr lang="en-US" b="1" dirty="0" err="1"/>
              <a:t>mirando</a:t>
            </a:r>
            <a:r>
              <a:rPr lang="en-US" b="1" dirty="0"/>
              <a:t>, se </a:t>
            </a:r>
            <a:r>
              <a:rPr lang="en-US" b="1" dirty="0" err="1"/>
              <a:t>maravilló</a:t>
            </a:r>
            <a:r>
              <a:rPr lang="en-US" b="1" dirty="0"/>
              <a:t> de la </a:t>
            </a:r>
            <a:r>
              <a:rPr lang="en-US" b="1" dirty="0" err="1"/>
              <a:t>visión</a:t>
            </a:r>
            <a:r>
              <a:rPr lang="en-US" b="1" dirty="0"/>
              <a:t>; y </a:t>
            </a:r>
            <a:r>
              <a:rPr lang="en-US" b="1" dirty="0" err="1"/>
              <a:t>acercándose</a:t>
            </a:r>
            <a:r>
              <a:rPr lang="en-US" b="1" dirty="0"/>
              <a:t> para </a:t>
            </a:r>
            <a:r>
              <a:rPr lang="en-US" b="1" dirty="0" err="1"/>
              <a:t>observar</a:t>
            </a:r>
            <a:r>
              <a:rPr lang="en-US" b="1" dirty="0"/>
              <a:t>, vino a </a:t>
            </a:r>
            <a:r>
              <a:rPr lang="en-US" b="1" dirty="0" err="1"/>
              <a:t>él</a:t>
            </a:r>
            <a:r>
              <a:rPr lang="en-US" b="1" dirty="0"/>
              <a:t> la </a:t>
            </a:r>
            <a:r>
              <a:rPr lang="en-US" b="1" dirty="0" err="1"/>
              <a:t>voz</a:t>
            </a:r>
            <a:r>
              <a:rPr lang="en-US" b="1" dirty="0"/>
              <a:t> del </a:t>
            </a:r>
            <a:r>
              <a:rPr lang="en-US" b="1" dirty="0" err="1"/>
              <a:t>Señor</a:t>
            </a:r>
            <a:r>
              <a:rPr lang="en-US" b="1" dirty="0"/>
              <a:t>”. </a:t>
            </a:r>
            <a:r>
              <a:rPr lang="en-US" dirty="0"/>
              <a:t>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las </a:t>
            </a:r>
            <a:r>
              <a:rPr lang="en-US" dirty="0" err="1"/>
              <a:t>imágenes</a:t>
            </a:r>
            <a:r>
              <a:rPr lang="en-US" dirty="0"/>
              <a:t>, </a:t>
            </a:r>
            <a:r>
              <a:rPr lang="en-US" dirty="0" err="1"/>
              <a:t>observa</a:t>
            </a:r>
            <a:r>
              <a:rPr lang="en-US" dirty="0"/>
              <a:t> y Dios </a:t>
            </a:r>
            <a:r>
              <a:rPr lang="en-US" dirty="0" err="1"/>
              <a:t>hace</a:t>
            </a:r>
            <a:r>
              <a:rPr lang="en-US" dirty="0"/>
              <a:t> el resto.</a:t>
            </a: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dirty="0" err="1"/>
              <a:t>Ustedes</a:t>
            </a:r>
            <a:r>
              <a:rPr lang="en-US" dirty="0"/>
              <a:t>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ayudarnos</a:t>
            </a:r>
            <a:r>
              <a:rPr lang="en-US" dirty="0"/>
              <a:t> mucho. </a:t>
            </a:r>
            <a:r>
              <a:rPr lang="en-US" dirty="0" err="1"/>
              <a:t>Recordemos</a:t>
            </a:r>
            <a:r>
              <a:rPr lang="en-US" dirty="0"/>
              <a:t> el </a:t>
            </a:r>
            <a:r>
              <a:rPr lang="en-US" dirty="0" err="1"/>
              <a:t>texto</a:t>
            </a:r>
            <a:r>
              <a:rPr lang="en-US" dirty="0"/>
              <a:t> base: </a:t>
            </a:r>
            <a:r>
              <a:rPr lang="en-US" b="1" dirty="0"/>
              <a:t>“El mal MENSAJERO </a:t>
            </a:r>
            <a:r>
              <a:rPr lang="en-US" b="1" dirty="0" err="1" smtClean="0"/>
              <a:t>acarrea</a:t>
            </a:r>
            <a:r>
              <a:rPr lang="en-US" b="1" dirty="0" smtClean="0"/>
              <a:t> </a:t>
            </a:r>
            <a:r>
              <a:rPr lang="en-US" b="1" dirty="0" err="1"/>
              <a:t>desgracia</a:t>
            </a:r>
            <a:r>
              <a:rPr lang="en-US" b="1" dirty="0"/>
              <a:t>; mas el MENSAJERO </a:t>
            </a:r>
            <a:r>
              <a:rPr lang="en-US" b="1" dirty="0" err="1"/>
              <a:t>fiel</a:t>
            </a:r>
            <a:r>
              <a:rPr lang="en-US" b="1" dirty="0"/>
              <a:t> </a:t>
            </a:r>
            <a:r>
              <a:rPr lang="en-US" b="1" dirty="0" err="1"/>
              <a:t>acarrea</a:t>
            </a:r>
            <a:r>
              <a:rPr lang="en-US" b="1" dirty="0"/>
              <a:t> </a:t>
            </a:r>
            <a:r>
              <a:rPr lang="en-US" b="1" dirty="0" err="1"/>
              <a:t>salud</a:t>
            </a:r>
            <a:r>
              <a:rPr lang="en-US" b="1" dirty="0"/>
              <a:t>”.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dirty="0" smtClean="0"/>
              <a:t>Si </a:t>
            </a:r>
            <a:r>
              <a:rPr lang="en-US" dirty="0" err="1"/>
              <a:t>ustedes</a:t>
            </a:r>
            <a:r>
              <a:rPr lang="en-US" dirty="0"/>
              <a:t>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trabajo</a:t>
            </a:r>
            <a:r>
              <a:rPr lang="en-US" dirty="0"/>
              <a:t>, </a:t>
            </a:r>
            <a:r>
              <a:rPr lang="en-US" dirty="0" err="1"/>
              <a:t>traerán</a:t>
            </a:r>
            <a:r>
              <a:rPr lang="en-US" dirty="0"/>
              <a:t> </a:t>
            </a:r>
            <a:r>
              <a:rPr lang="en-US" dirty="0" err="1"/>
              <a:t>salud</a:t>
            </a:r>
            <a:r>
              <a:rPr lang="en-US" dirty="0"/>
              <a:t> para el pueblo </a:t>
            </a:r>
            <a:r>
              <a:rPr lang="en-US" dirty="0" err="1"/>
              <a:t>cristiano</a:t>
            </a:r>
            <a:r>
              <a:rPr lang="en-US" dirty="0"/>
              <a:t> y los que </a:t>
            </a:r>
            <a:r>
              <a:rPr lang="en-US" dirty="0" err="1"/>
              <a:t>simpatizan</a:t>
            </a:r>
            <a:r>
              <a:rPr lang="en-US" dirty="0"/>
              <a:t> con </a:t>
            </a:r>
            <a:r>
              <a:rPr lang="en-US" dirty="0" err="1"/>
              <a:t>nosotros</a:t>
            </a:r>
            <a:r>
              <a:rPr lang="en-US" dirty="0"/>
              <a:t>.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/>
              <a:t>Somos</a:t>
            </a:r>
            <a:r>
              <a:rPr lang="en-US" sz="3200" dirty="0"/>
              <a:t> un </a:t>
            </a:r>
            <a:r>
              <a:rPr lang="en-US" sz="3200" dirty="0" err="1"/>
              <a:t>equipo</a:t>
            </a:r>
            <a:r>
              <a:rPr lang="en-US" sz="3200" dirty="0"/>
              <a:t>, </a:t>
            </a:r>
            <a:r>
              <a:rPr lang="en-US" sz="3200" dirty="0" err="1"/>
              <a:t>ayudemos</a:t>
            </a:r>
            <a:r>
              <a:rPr lang="en-US" sz="3200" dirty="0"/>
              <a:t> a </a:t>
            </a:r>
            <a:r>
              <a:rPr lang="en-US" sz="3200" dirty="0" err="1"/>
              <a:t>bendecir</a:t>
            </a:r>
            <a:r>
              <a:rPr lang="en-US" sz="3200" dirty="0"/>
              <a:t> </a:t>
            </a:r>
            <a:r>
              <a:rPr lang="en-US" sz="3200" dirty="0" err="1"/>
              <a:t>nuestras</a:t>
            </a:r>
            <a:r>
              <a:rPr lang="en-US" sz="3200" dirty="0"/>
              <a:t> </a:t>
            </a:r>
            <a:r>
              <a:rPr lang="en-US" sz="3200" dirty="0" err="1"/>
              <a:t>reuniones</a:t>
            </a:r>
            <a:r>
              <a:rPr lang="en-US" sz="3200" dirty="0"/>
              <a:t>; </a:t>
            </a:r>
            <a:r>
              <a:rPr lang="en-US" sz="3200" dirty="0" err="1"/>
              <a:t>seamos</a:t>
            </a:r>
            <a:r>
              <a:rPr lang="en-US" sz="3200" dirty="0"/>
              <a:t> </a:t>
            </a:r>
            <a:r>
              <a:rPr lang="en-US" sz="3200" dirty="0" err="1"/>
              <a:t>creativos</a:t>
            </a:r>
            <a:r>
              <a:rPr lang="en-US" sz="3200" dirty="0"/>
              <a:t> y </a:t>
            </a:r>
            <a:r>
              <a:rPr lang="en-US" sz="3200" dirty="0" err="1" smtClean="0"/>
              <a:t>hagamos</a:t>
            </a:r>
            <a:r>
              <a:rPr lang="en-US" sz="3200" dirty="0" smtClean="0"/>
              <a:t> </a:t>
            </a:r>
            <a:r>
              <a:rPr lang="en-US" sz="3200" dirty="0"/>
              <a:t>las </a:t>
            </a:r>
            <a:r>
              <a:rPr lang="en-US" sz="3200" dirty="0" err="1"/>
              <a:t>cosas</a:t>
            </a:r>
            <a:r>
              <a:rPr lang="en-US" sz="3200" dirty="0"/>
              <a:t> de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manera</a:t>
            </a:r>
            <a:r>
              <a:rPr lang="en-US" sz="3200" dirty="0"/>
              <a:t> </a:t>
            </a:r>
            <a:r>
              <a:rPr lang="en-US" sz="3200" dirty="0" err="1"/>
              <a:t>excelente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/>
              <a:t> 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último</a:t>
            </a:r>
            <a:r>
              <a:rPr lang="en-US" sz="3200" dirty="0"/>
              <a:t>, </a:t>
            </a:r>
            <a:r>
              <a:rPr lang="en-US" sz="3200" dirty="0" err="1"/>
              <a:t>quiere</a:t>
            </a:r>
            <a:r>
              <a:rPr lang="en-US" sz="3200" dirty="0"/>
              <a:t> </a:t>
            </a:r>
            <a:r>
              <a:rPr lang="en-US" sz="3200" dirty="0" err="1"/>
              <a:t>esbozar</a:t>
            </a:r>
            <a:r>
              <a:rPr lang="en-US" sz="3200" dirty="0"/>
              <a:t> (</a:t>
            </a:r>
            <a:r>
              <a:rPr lang="en-US" sz="3200" dirty="0" err="1"/>
              <a:t>trazar</a:t>
            </a:r>
            <a:r>
              <a:rPr lang="en-US" sz="3200" dirty="0"/>
              <a:t>) la idea que </a:t>
            </a:r>
            <a:r>
              <a:rPr lang="en-US" sz="3200" dirty="0" err="1"/>
              <a:t>nos</a:t>
            </a:r>
            <a:r>
              <a:rPr lang="en-US" sz="3200" dirty="0"/>
              <a:t> </a:t>
            </a:r>
            <a:r>
              <a:rPr lang="en-US" sz="3200" dirty="0" err="1"/>
              <a:t>está</a:t>
            </a:r>
            <a:r>
              <a:rPr lang="en-US" sz="3200" dirty="0"/>
              <a:t> </a:t>
            </a:r>
            <a:r>
              <a:rPr lang="en-US" sz="3200" dirty="0" err="1"/>
              <a:t>acercando</a:t>
            </a:r>
            <a:r>
              <a:rPr lang="en-US" sz="3200" dirty="0"/>
              <a:t> </a:t>
            </a:r>
            <a:r>
              <a:rPr lang="en-US" sz="3200" dirty="0" err="1"/>
              <a:t>ya</a:t>
            </a:r>
            <a:r>
              <a:rPr lang="en-US" sz="3200" dirty="0"/>
              <a:t>; a </a:t>
            </a:r>
            <a:r>
              <a:rPr lang="en-US" sz="3200" dirty="0" err="1"/>
              <a:t>nuestra</a:t>
            </a:r>
            <a:r>
              <a:rPr lang="en-US" sz="3200" dirty="0"/>
              <a:t> </a:t>
            </a:r>
            <a:r>
              <a:rPr lang="en-US" sz="3200" dirty="0" err="1" smtClean="0"/>
              <a:t>esperanza</a:t>
            </a:r>
            <a:r>
              <a:rPr lang="en-US" sz="3200" dirty="0" smtClean="0"/>
              <a:t> </a:t>
            </a:r>
            <a:r>
              <a:rPr lang="en-US" sz="3200" dirty="0"/>
              <a:t>de </a:t>
            </a:r>
            <a:r>
              <a:rPr lang="en-US" sz="3200" dirty="0" err="1"/>
              <a:t>redención</a:t>
            </a:r>
            <a:r>
              <a:rPr lang="en-US" sz="3200" dirty="0"/>
              <a:t>: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b="1" dirty="0" smtClean="0"/>
              <a:t>“</a:t>
            </a:r>
            <a:r>
              <a:rPr lang="en-US" sz="3200" b="1" dirty="0"/>
              <a:t>He </a:t>
            </a:r>
            <a:r>
              <a:rPr lang="en-US" sz="3200" b="1" dirty="0" err="1"/>
              <a:t>aquí</a:t>
            </a:r>
            <a:r>
              <a:rPr lang="en-US" sz="3200" b="1" dirty="0"/>
              <a:t> que </a:t>
            </a:r>
            <a:r>
              <a:rPr lang="en-US" sz="3200" b="1" dirty="0" err="1"/>
              <a:t>viene</a:t>
            </a:r>
            <a:r>
              <a:rPr lang="en-US" sz="3200" b="1" dirty="0"/>
              <a:t> con las </a:t>
            </a:r>
            <a:r>
              <a:rPr lang="en-US" sz="3200" b="1" dirty="0" err="1"/>
              <a:t>nubes</a:t>
            </a:r>
            <a:r>
              <a:rPr lang="en-US" sz="3200" b="1" dirty="0"/>
              <a:t>, y </a:t>
            </a:r>
            <a:r>
              <a:rPr lang="en-US" sz="3200" b="1" dirty="0" err="1"/>
              <a:t>todo</a:t>
            </a:r>
            <a:r>
              <a:rPr lang="en-US" sz="3200" b="1" dirty="0"/>
              <a:t> </a:t>
            </a:r>
            <a:r>
              <a:rPr lang="en-US" sz="3200" b="1" dirty="0" err="1"/>
              <a:t>ojo</a:t>
            </a:r>
            <a:r>
              <a:rPr lang="en-US" sz="3200" b="1" dirty="0"/>
              <a:t> le </a:t>
            </a:r>
            <a:r>
              <a:rPr lang="en-US" sz="3200" b="1" dirty="0" err="1"/>
              <a:t>verá</a:t>
            </a:r>
            <a:r>
              <a:rPr lang="en-US" sz="3200" b="1" dirty="0"/>
              <a:t>…” </a:t>
            </a:r>
            <a:r>
              <a:rPr lang="en-US" sz="3200" dirty="0" err="1"/>
              <a:t>Apocalipsis</a:t>
            </a:r>
            <a:r>
              <a:rPr lang="en-US" sz="3200" dirty="0"/>
              <a:t> 1:7. Dios ha </a:t>
            </a:r>
            <a:r>
              <a:rPr lang="en-US" sz="3200" dirty="0" err="1"/>
              <a:t>usado</a:t>
            </a:r>
            <a:r>
              <a:rPr lang="en-US" sz="3200" dirty="0"/>
              <a:t>, </a:t>
            </a:r>
            <a:r>
              <a:rPr lang="en-US" sz="3200" dirty="0" err="1"/>
              <a:t>usa</a:t>
            </a:r>
            <a:r>
              <a:rPr lang="en-US" sz="3200" dirty="0"/>
              <a:t> y </a:t>
            </a:r>
            <a:r>
              <a:rPr lang="en-US" sz="3200" dirty="0" err="1"/>
              <a:t>usará</a:t>
            </a:r>
            <a:r>
              <a:rPr lang="en-US" sz="3200" dirty="0"/>
              <a:t> </a:t>
            </a:r>
            <a:r>
              <a:rPr lang="en-US" sz="3200" dirty="0" err="1"/>
              <a:t>nuestra</a:t>
            </a:r>
            <a:r>
              <a:rPr lang="en-US" sz="3200" dirty="0"/>
              <a:t> vista; para </a:t>
            </a:r>
            <a:r>
              <a:rPr lang="en-US" sz="3200" dirty="0" err="1"/>
              <a:t>bendición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LA </a:t>
            </a:r>
            <a:r>
              <a:rPr lang="en-US" b="1" dirty="0"/>
              <a:t>COMUNICACIÓN EN LA IGLESIA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 algn="just">
              <a:buNone/>
            </a:pPr>
            <a:r>
              <a:rPr lang="en-US" b="1" dirty="0"/>
              <a:t>“El mal MENSAJERO </a:t>
            </a:r>
            <a:r>
              <a:rPr lang="en-US" b="1" dirty="0" err="1"/>
              <a:t>acarrea</a:t>
            </a:r>
            <a:r>
              <a:rPr lang="en-US" b="1" dirty="0"/>
              <a:t> </a:t>
            </a:r>
            <a:r>
              <a:rPr lang="en-US" b="1" dirty="0" err="1"/>
              <a:t>desgracia</a:t>
            </a:r>
            <a:r>
              <a:rPr lang="en-US" b="1" dirty="0"/>
              <a:t>; mas el MENSAJERO </a:t>
            </a:r>
            <a:r>
              <a:rPr lang="en-US" b="1" dirty="0" err="1"/>
              <a:t>fiel</a:t>
            </a:r>
            <a:r>
              <a:rPr lang="en-US" b="1" dirty="0"/>
              <a:t> </a:t>
            </a:r>
            <a:r>
              <a:rPr lang="en-US" b="1" dirty="0" err="1"/>
              <a:t>acarrea</a:t>
            </a:r>
            <a:r>
              <a:rPr lang="en-US" b="1" dirty="0"/>
              <a:t> </a:t>
            </a:r>
            <a:r>
              <a:rPr lang="en-US" b="1" dirty="0" err="1"/>
              <a:t>salud</a:t>
            </a:r>
            <a:r>
              <a:rPr lang="en-US" b="1" dirty="0"/>
              <a:t>”. INTRODUCCIÓN</a:t>
            </a:r>
            <a:endParaRPr lang="es-ES_tradnl" b="1" dirty="0"/>
          </a:p>
          <a:p>
            <a:pPr marL="0" indent="0" algn="just">
              <a:buNone/>
            </a:pPr>
            <a:r>
              <a:rPr lang="en-US" dirty="0"/>
              <a:t>El </a:t>
            </a:r>
            <a:r>
              <a:rPr lang="en-US" dirty="0" err="1"/>
              <a:t>ministerio</a:t>
            </a:r>
            <a:r>
              <a:rPr lang="en-US" dirty="0"/>
              <a:t> de </a:t>
            </a:r>
            <a:r>
              <a:rPr lang="en-US" dirty="0" err="1"/>
              <a:t>comunicación</a:t>
            </a:r>
            <a:r>
              <a:rPr lang="en-US" dirty="0"/>
              <a:t> en la </a:t>
            </a:r>
            <a:r>
              <a:rPr lang="en-US" dirty="0" err="1"/>
              <a:t>Iglesia</a:t>
            </a:r>
            <a:r>
              <a:rPr lang="en-US" dirty="0"/>
              <a:t>, ha </a:t>
            </a:r>
            <a:r>
              <a:rPr lang="en-US" dirty="0" err="1"/>
              <a:t>tomado</a:t>
            </a:r>
            <a:r>
              <a:rPr lang="en-US" dirty="0"/>
              <a:t> </a:t>
            </a:r>
            <a:r>
              <a:rPr lang="en-US" dirty="0" err="1"/>
              <a:t>auge</a:t>
            </a:r>
            <a:r>
              <a:rPr lang="en-US" dirty="0"/>
              <a:t> en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. Ya que la </a:t>
            </a:r>
            <a:r>
              <a:rPr lang="en-US" dirty="0" err="1"/>
              <a:t>ciencia</a:t>
            </a:r>
            <a:r>
              <a:rPr lang="en-US" dirty="0"/>
              <a:t> y la </a:t>
            </a:r>
            <a:r>
              <a:rPr lang="en-US" dirty="0" err="1"/>
              <a:t>tecnología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ido</a:t>
            </a:r>
            <a:r>
              <a:rPr lang="en-US" dirty="0"/>
              <a:t> en </a:t>
            </a:r>
            <a:r>
              <a:rPr lang="en-US" dirty="0" err="1"/>
              <a:t>aumento</a:t>
            </a:r>
            <a:r>
              <a:rPr lang="en-US" dirty="0"/>
              <a:t>, son </a:t>
            </a:r>
            <a:r>
              <a:rPr lang="en-US" dirty="0" err="1"/>
              <a:t>herramientas</a:t>
            </a:r>
            <a:r>
              <a:rPr lang="en-US" dirty="0"/>
              <a:t> que Dios ha </a:t>
            </a:r>
            <a:r>
              <a:rPr lang="en-US" dirty="0" err="1"/>
              <a:t>provisto</a:t>
            </a:r>
            <a:r>
              <a:rPr lang="en-US" dirty="0"/>
              <a:t>; y que </a:t>
            </a:r>
            <a:r>
              <a:rPr lang="en-US" dirty="0" err="1"/>
              <a:t>nos</a:t>
            </a:r>
            <a:r>
              <a:rPr lang="en-US" dirty="0"/>
              <a:t> son de </a:t>
            </a:r>
            <a:r>
              <a:rPr lang="en-US" dirty="0" err="1"/>
              <a:t>bendición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                                                                      </a:t>
            </a:r>
            <a:r>
              <a:rPr lang="en-US" dirty="0" err="1" smtClean="0"/>
              <a:t>Proverbios</a:t>
            </a:r>
            <a:r>
              <a:rPr lang="en-US" dirty="0" smtClean="0"/>
              <a:t> </a:t>
            </a:r>
            <a:r>
              <a:rPr lang="en-US" dirty="0"/>
              <a:t>13:17</a:t>
            </a:r>
            <a:endParaRPr lang="es-ES_tradnl" dirty="0"/>
          </a:p>
          <a:p>
            <a:pPr marL="0" indent="0" algn="just">
              <a:buNone/>
            </a:pPr>
            <a:endParaRPr lang="es-ES_tradnl" dirty="0"/>
          </a:p>
          <a:p>
            <a:pPr marL="0" indent="0" algn="just">
              <a:buNone/>
            </a:pPr>
            <a:r>
              <a:rPr lang="en-US" dirty="0"/>
              <a:t> </a:t>
            </a:r>
            <a:endParaRPr lang="es-ES_tradnl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14400"/>
            <a:ext cx="8385463" cy="52625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300" dirty="0" err="1"/>
              <a:t>Debemos</a:t>
            </a:r>
            <a:r>
              <a:rPr lang="en-US" sz="2300" dirty="0"/>
              <a:t> </a:t>
            </a:r>
            <a:r>
              <a:rPr lang="en-US" sz="2300" dirty="0" err="1"/>
              <a:t>aprovechar</a:t>
            </a:r>
            <a:r>
              <a:rPr lang="en-US" sz="2300" dirty="0"/>
              <a:t> que </a:t>
            </a:r>
            <a:r>
              <a:rPr lang="en-US" sz="2300" dirty="0" err="1"/>
              <a:t>tenemos</a:t>
            </a:r>
            <a:r>
              <a:rPr lang="en-US" sz="2300" dirty="0"/>
              <a:t> al </a:t>
            </a:r>
            <a:r>
              <a:rPr lang="en-US" sz="2300" dirty="0" err="1"/>
              <a:t>alcance</a:t>
            </a:r>
            <a:r>
              <a:rPr lang="en-US" sz="2300" dirty="0"/>
              <a:t>, </a:t>
            </a:r>
            <a:r>
              <a:rPr lang="en-US" sz="2300" dirty="0" err="1"/>
              <a:t>facilidad</a:t>
            </a:r>
            <a:r>
              <a:rPr lang="en-US" sz="2300" dirty="0"/>
              <a:t> para </a:t>
            </a:r>
            <a:r>
              <a:rPr lang="en-US" sz="2300" dirty="0" err="1"/>
              <a:t>presentar</a:t>
            </a:r>
            <a:r>
              <a:rPr lang="en-US" sz="2300" dirty="0"/>
              <a:t>, </a:t>
            </a:r>
            <a:r>
              <a:rPr lang="en-US" sz="2300" dirty="0" err="1"/>
              <a:t>proyectar</a:t>
            </a:r>
            <a:r>
              <a:rPr lang="en-US" sz="2300" dirty="0"/>
              <a:t> y </a:t>
            </a:r>
            <a:r>
              <a:rPr lang="en-US" sz="2300" dirty="0" err="1" smtClean="0"/>
              <a:t>promover</a:t>
            </a:r>
            <a:r>
              <a:rPr lang="en-US" sz="2300" dirty="0" smtClean="0"/>
              <a:t> </a:t>
            </a:r>
            <a:r>
              <a:rPr lang="en-US" sz="2300" dirty="0" err="1"/>
              <a:t>muchos</a:t>
            </a:r>
            <a:r>
              <a:rPr lang="en-US" sz="2300" dirty="0"/>
              <a:t> </a:t>
            </a:r>
            <a:r>
              <a:rPr lang="en-US" sz="2300" dirty="0" err="1"/>
              <a:t>mensajes</a:t>
            </a:r>
            <a:r>
              <a:rPr lang="en-US" sz="2300" dirty="0"/>
              <a:t> en </a:t>
            </a:r>
            <a:r>
              <a:rPr lang="en-US" sz="2300" dirty="0" err="1"/>
              <a:t>nuestra</a:t>
            </a:r>
            <a:r>
              <a:rPr lang="en-US" sz="2300" dirty="0"/>
              <a:t> </a:t>
            </a:r>
            <a:r>
              <a:rPr lang="en-US" sz="2300" dirty="0" err="1"/>
              <a:t>iglesia</a:t>
            </a:r>
            <a:r>
              <a:rPr lang="en-US" sz="2300" dirty="0"/>
              <a:t>.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err="1" smtClean="0"/>
              <a:t>Porque</a:t>
            </a:r>
            <a:r>
              <a:rPr lang="en-US" sz="2300" dirty="0" smtClean="0"/>
              <a:t> </a:t>
            </a:r>
            <a:r>
              <a:rPr lang="en-US" sz="2300" dirty="0"/>
              <a:t>la </a:t>
            </a:r>
            <a:r>
              <a:rPr lang="en-US" sz="2300" dirty="0" err="1"/>
              <a:t>comunicación</a:t>
            </a:r>
            <a:r>
              <a:rPr lang="en-US" sz="2300" dirty="0"/>
              <a:t> es:</a:t>
            </a:r>
            <a:endParaRPr lang="es-ES_tradnl" sz="2300" dirty="0"/>
          </a:p>
          <a:p>
            <a:pPr marL="0" indent="0" algn="just">
              <a:buNone/>
            </a:pPr>
            <a:r>
              <a:rPr lang="en-US" sz="2300" dirty="0"/>
              <a:t> </a:t>
            </a:r>
            <a:r>
              <a:rPr lang="en-US" sz="2300" dirty="0" smtClean="0"/>
              <a:t>1) </a:t>
            </a:r>
            <a:r>
              <a:rPr lang="en-US" sz="2300" dirty="0" err="1" smtClean="0"/>
              <a:t>Noticia</a:t>
            </a:r>
            <a:r>
              <a:rPr lang="en-US" sz="2300" dirty="0" smtClean="0"/>
              <a:t> </a:t>
            </a:r>
          </a:p>
          <a:p>
            <a:pPr marL="0" indent="0" algn="just">
              <a:buNone/>
            </a:pPr>
            <a:r>
              <a:rPr lang="en-US" sz="2300" dirty="0" smtClean="0"/>
              <a:t>2</a:t>
            </a:r>
            <a:r>
              <a:rPr lang="en-US" sz="2300" dirty="0"/>
              <a:t>) </a:t>
            </a:r>
            <a:r>
              <a:rPr lang="en-US" sz="2300" dirty="0" err="1"/>
              <a:t>Comunicado</a:t>
            </a:r>
            <a:r>
              <a:rPr lang="en-US" sz="2300" dirty="0"/>
              <a:t>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3</a:t>
            </a:r>
            <a:r>
              <a:rPr lang="en-US" sz="2300" dirty="0"/>
              <a:t>) </a:t>
            </a:r>
            <a:r>
              <a:rPr lang="en-US" sz="2300" dirty="0" err="1"/>
              <a:t>Mensaje</a:t>
            </a:r>
            <a:r>
              <a:rPr lang="en-US" sz="2300" dirty="0"/>
              <a:t>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4</a:t>
            </a:r>
            <a:r>
              <a:rPr lang="en-US" sz="2300" dirty="0"/>
              <a:t>) Nota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5</a:t>
            </a:r>
            <a:r>
              <a:rPr lang="en-US" sz="2300" dirty="0"/>
              <a:t>) </a:t>
            </a:r>
            <a:r>
              <a:rPr lang="en-US" sz="2300" dirty="0" err="1"/>
              <a:t>Misiva</a:t>
            </a:r>
            <a:r>
              <a:rPr lang="en-US" sz="2300" dirty="0"/>
              <a:t>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6</a:t>
            </a:r>
            <a:r>
              <a:rPr lang="en-US" sz="2300" dirty="0"/>
              <a:t>) </a:t>
            </a:r>
            <a:r>
              <a:rPr lang="en-US" sz="2300" dirty="0" err="1"/>
              <a:t>Escrito</a:t>
            </a:r>
            <a:r>
              <a:rPr lang="en-US" sz="2300" dirty="0"/>
              <a:t>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7</a:t>
            </a:r>
            <a:r>
              <a:rPr lang="en-US" sz="2300" dirty="0"/>
              <a:t>) </a:t>
            </a:r>
            <a:r>
              <a:rPr lang="en-US" sz="2300" dirty="0" err="1"/>
              <a:t>Oficio</a:t>
            </a:r>
            <a:r>
              <a:rPr lang="en-US" sz="2300" dirty="0"/>
              <a:t>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8</a:t>
            </a:r>
            <a:r>
              <a:rPr lang="en-US" sz="2300" dirty="0"/>
              <a:t>) Aviso</a:t>
            </a:r>
            <a:endParaRPr lang="es-ES_tradnl" sz="2300" dirty="0"/>
          </a:p>
          <a:p>
            <a:pPr marL="0" indent="0" algn="just">
              <a:buNone/>
            </a:pPr>
            <a:r>
              <a:rPr lang="en-US" sz="2300" dirty="0"/>
              <a:t> </a:t>
            </a:r>
            <a:endParaRPr lang="es-ES_tradnl" sz="2300" dirty="0"/>
          </a:p>
          <a:p>
            <a:pPr marL="0" indent="0">
              <a:buNone/>
            </a:pPr>
            <a:endParaRPr lang="es-MX" sz="2300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01369" y="1187355"/>
            <a:ext cx="8385463" cy="5180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En </a:t>
            </a:r>
            <a:r>
              <a:rPr lang="en-US" sz="3600" dirty="0" err="1"/>
              <a:t>este</a:t>
            </a:r>
            <a:r>
              <a:rPr lang="en-US" sz="3600" dirty="0"/>
              <a:t> </a:t>
            </a:r>
            <a:r>
              <a:rPr lang="en-US" sz="3600" dirty="0" err="1"/>
              <a:t>sentido</a:t>
            </a:r>
            <a:r>
              <a:rPr lang="en-US" sz="3600" dirty="0"/>
              <a:t>, el </a:t>
            </a:r>
            <a:r>
              <a:rPr lang="en-US" sz="3600" dirty="0" err="1"/>
              <a:t>ministerio</a:t>
            </a:r>
            <a:r>
              <a:rPr lang="en-US" sz="3600" dirty="0"/>
              <a:t> de </a:t>
            </a:r>
            <a:r>
              <a:rPr lang="en-US" sz="3600" dirty="0" err="1"/>
              <a:t>comunicación</a:t>
            </a:r>
            <a:r>
              <a:rPr lang="en-US" sz="3600" dirty="0"/>
              <a:t>, es el </a:t>
            </a:r>
            <a:r>
              <a:rPr lang="en-US" sz="3600" dirty="0" err="1"/>
              <a:t>responsable</a:t>
            </a:r>
            <a:r>
              <a:rPr lang="en-US" sz="3600" dirty="0"/>
              <a:t> de </a:t>
            </a:r>
            <a:r>
              <a:rPr lang="en-US" sz="3600" dirty="0" err="1"/>
              <a:t>comunicar</a:t>
            </a:r>
            <a:r>
              <a:rPr lang="en-US" sz="3600" dirty="0"/>
              <a:t> de la </a:t>
            </a:r>
            <a:r>
              <a:rPr lang="en-US" sz="3600" dirty="0" err="1"/>
              <a:t>manera</a:t>
            </a:r>
            <a:r>
              <a:rPr lang="en-US" sz="3600" dirty="0"/>
              <a:t> </a:t>
            </a:r>
            <a:r>
              <a:rPr lang="en-US" sz="3600" dirty="0" err="1"/>
              <a:t>más</a:t>
            </a:r>
            <a:r>
              <a:rPr lang="en-US" sz="3600" dirty="0"/>
              <a:t> </a:t>
            </a:r>
            <a:r>
              <a:rPr lang="en-US" sz="3600" dirty="0" err="1"/>
              <a:t>eficiente</a:t>
            </a:r>
            <a:r>
              <a:rPr lang="en-US" sz="3600" dirty="0"/>
              <a:t>; </a:t>
            </a:r>
            <a:r>
              <a:rPr lang="en-US" sz="3600" dirty="0" err="1"/>
              <a:t>toda</a:t>
            </a:r>
            <a:r>
              <a:rPr lang="en-US" sz="3600" dirty="0"/>
              <a:t> la </a:t>
            </a:r>
            <a:r>
              <a:rPr lang="en-US" sz="3600" dirty="0" err="1"/>
              <a:t>información</a:t>
            </a:r>
            <a:r>
              <a:rPr lang="en-US" sz="3600" dirty="0"/>
              <a:t> que </a:t>
            </a:r>
            <a:r>
              <a:rPr lang="en-US" sz="3600" dirty="0" err="1"/>
              <a:t>como</a:t>
            </a:r>
            <a:r>
              <a:rPr lang="en-US" sz="3600" dirty="0"/>
              <a:t> </a:t>
            </a:r>
            <a:r>
              <a:rPr lang="en-US" sz="3600" dirty="0" err="1"/>
              <a:t>iglesia</a:t>
            </a:r>
            <a:r>
              <a:rPr lang="en-US" sz="3600" dirty="0"/>
              <a:t> </a:t>
            </a:r>
            <a:r>
              <a:rPr lang="en-US" sz="3600" dirty="0" err="1"/>
              <a:t>debemos</a:t>
            </a:r>
            <a:r>
              <a:rPr lang="en-US" sz="3600" dirty="0"/>
              <a:t> </a:t>
            </a:r>
            <a:r>
              <a:rPr lang="en-US" sz="3600" dirty="0" err="1"/>
              <a:t>hacer</a:t>
            </a:r>
            <a:r>
              <a:rPr lang="en-US" sz="3600" dirty="0"/>
              <a:t> </a:t>
            </a:r>
            <a:r>
              <a:rPr lang="en-US" sz="3600" dirty="0" err="1"/>
              <a:t>llegar</a:t>
            </a:r>
            <a:r>
              <a:rPr lang="en-US" sz="3600" dirty="0"/>
              <a:t> a la </a:t>
            </a:r>
            <a:r>
              <a:rPr lang="en-US" sz="3600" dirty="0" err="1"/>
              <a:t>congregación</a:t>
            </a:r>
            <a:r>
              <a:rPr lang="en-US" sz="3600" dirty="0"/>
              <a:t>.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/>
              <a:t> 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I.- </a:t>
            </a:r>
            <a:r>
              <a:rPr lang="en-US" b="1" dirty="0"/>
              <a:t>USO DE LOS RECURSOS</a:t>
            </a:r>
            <a:r>
              <a:rPr lang="es-ES_tradnl" b="1" dirty="0"/>
              <a:t/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374073" y="1565957"/>
            <a:ext cx="8565211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Hay </a:t>
            </a:r>
            <a:r>
              <a:rPr lang="en-US" dirty="0" err="1"/>
              <a:t>muchas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, que el </a:t>
            </a:r>
            <a:r>
              <a:rPr lang="en-US" dirty="0" err="1"/>
              <a:t>ministerio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utilizar</a:t>
            </a:r>
            <a:r>
              <a:rPr lang="en-US" dirty="0"/>
              <a:t>. </a:t>
            </a:r>
            <a:endParaRPr lang="en-US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/>
              <a:t>Aquí</a:t>
            </a:r>
            <a:r>
              <a:rPr lang="en-US" dirty="0" smtClean="0"/>
              <a:t> </a:t>
            </a:r>
            <a:r>
              <a:rPr lang="en-US" dirty="0" err="1"/>
              <a:t>algunas</a:t>
            </a:r>
            <a:r>
              <a:rPr lang="en-US" dirty="0"/>
              <a:t> de </a:t>
            </a:r>
            <a:r>
              <a:rPr lang="en-US" dirty="0" err="1" smtClean="0"/>
              <a:t>ellas</a:t>
            </a:r>
            <a:r>
              <a:rPr lang="en-US" dirty="0" smtClean="0"/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 smtClean="0"/>
              <a:t> </a:t>
            </a:r>
            <a:endParaRPr lang="es-ES_tradnl" altLang="es-ES_tradnl" dirty="0">
              <a:latin typeface="Arial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Cartas </a:t>
            </a: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 correos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Uso de </a:t>
            </a:r>
            <a:r>
              <a:rPr kumimoji="0" lang="es-ES_tradnl" altLang="es-ES_tradn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flyers</a:t>
            </a:r>
            <a:endParaRPr kumimoji="0" lang="es-ES_tradnl" alt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Pancartas y lonas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Uso del </a:t>
            </a:r>
            <a:r>
              <a:rPr kumimoji="0" lang="es-ES_tradnl" altLang="es-ES_tradn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cañon</a:t>
            </a: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o proyector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Textos bíblicos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Temas, conferencias o predicaciones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_tradnl" altLang="es-ES_tradnl" dirty="0" err="1">
                <a:latin typeface="Arial" charset="0"/>
              </a:rPr>
              <a:t>Himnología</a:t>
            </a:r>
            <a:r>
              <a:rPr lang="es-ES_tradnl" altLang="es-ES_tradnl" dirty="0">
                <a:latin typeface="Arial" charset="0"/>
              </a:rPr>
              <a:t> cristiana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_tradnl" altLang="es-ES_tradnl" dirty="0">
                <a:latin typeface="Arial" charset="0"/>
              </a:rPr>
              <a:t>Anuncios del mes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_tradnl" altLang="es-ES_tradnl" dirty="0">
                <a:latin typeface="Arial" charset="0"/>
              </a:rPr>
              <a:t>Proyección de películas cristianas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_tradnl" altLang="es-ES_tradnl" dirty="0">
                <a:latin typeface="Arial" charset="0"/>
              </a:rPr>
              <a:t>Videos para representar o clarificar un tema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_tradnl" altLang="es-ES_tradnl" dirty="0">
                <a:latin typeface="Arial" charset="0"/>
              </a:rPr>
              <a:t>Boletines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Periódico,</a:t>
            </a:r>
            <a:r>
              <a:rPr kumimoji="0" lang="es-ES_tradnl" altLang="es-ES_tradnl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s-ES_tradnl" altLang="es-ES_tradnl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mural o poster</a:t>
            </a:r>
            <a:endParaRPr kumimoji="0" lang="es-ES_tradnl" altLang="es-ES_trad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II</a:t>
            </a:r>
            <a:r>
              <a:rPr lang="en-US" b="1" dirty="0"/>
              <a:t>.- EL MEJOR MENSAJE</a:t>
            </a:r>
            <a:r>
              <a:rPr lang="es-ES_tradnl" b="1" dirty="0"/>
              <a:t/>
            </a:r>
            <a:br>
              <a:rPr lang="es-ES_tradnl" b="1" dirty="0"/>
            </a:br>
            <a:r>
              <a:rPr lang="en-US" b="1" dirty="0"/>
              <a:t> </a:t>
            </a:r>
            <a:r>
              <a:rPr lang="es-ES_tradnl" dirty="0"/>
              <a:t/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De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buena</a:t>
            </a:r>
            <a:r>
              <a:rPr lang="en-US" sz="3600" dirty="0"/>
              <a:t> </a:t>
            </a:r>
            <a:r>
              <a:rPr lang="en-US" sz="3600" dirty="0" err="1"/>
              <a:t>comunicación</a:t>
            </a:r>
            <a:r>
              <a:rPr lang="en-US" sz="3600" dirty="0"/>
              <a:t>, </a:t>
            </a:r>
            <a:r>
              <a:rPr lang="en-US" sz="3600" dirty="0" err="1"/>
              <a:t>dependen</a:t>
            </a:r>
            <a:r>
              <a:rPr lang="en-US" sz="3600" dirty="0"/>
              <a:t> </a:t>
            </a:r>
            <a:r>
              <a:rPr lang="en-US" sz="3600" dirty="0" err="1"/>
              <a:t>muchas</a:t>
            </a:r>
            <a:r>
              <a:rPr lang="en-US" sz="3600" dirty="0"/>
              <a:t> </a:t>
            </a:r>
            <a:r>
              <a:rPr lang="en-US" sz="3600" dirty="0" err="1"/>
              <a:t>cosas</a:t>
            </a:r>
            <a:r>
              <a:rPr lang="en-US" sz="3600" dirty="0"/>
              <a:t>. </a:t>
            </a:r>
            <a:r>
              <a:rPr lang="en-US" sz="3600" dirty="0" err="1"/>
              <a:t>Así</a:t>
            </a:r>
            <a:r>
              <a:rPr lang="en-US" sz="3600" dirty="0"/>
              <a:t> que, </a:t>
            </a:r>
            <a:r>
              <a:rPr lang="en-US" sz="3600" dirty="0" err="1"/>
              <a:t>aquí</a:t>
            </a:r>
            <a:r>
              <a:rPr lang="en-US" sz="3600" dirty="0"/>
              <a:t> </a:t>
            </a:r>
            <a:r>
              <a:rPr lang="en-US" sz="3600" dirty="0" err="1"/>
              <a:t>podemos</a:t>
            </a:r>
            <a:r>
              <a:rPr lang="en-US" sz="3600" dirty="0"/>
              <a:t> </a:t>
            </a:r>
            <a:r>
              <a:rPr lang="en-US" sz="3600" dirty="0" err="1"/>
              <a:t>aplicar</a:t>
            </a:r>
            <a:r>
              <a:rPr lang="en-US" sz="3600" dirty="0"/>
              <a:t> de </a:t>
            </a:r>
            <a:r>
              <a:rPr lang="en-US" sz="3600" dirty="0" err="1"/>
              <a:t>manera</a:t>
            </a:r>
            <a:r>
              <a:rPr lang="en-US" sz="3600" dirty="0"/>
              <a:t> perfecta; el </a:t>
            </a:r>
            <a:r>
              <a:rPr lang="en-US" sz="3600" dirty="0" err="1"/>
              <a:t>texto</a:t>
            </a:r>
            <a:r>
              <a:rPr lang="en-US" sz="3600" dirty="0"/>
              <a:t> base de </a:t>
            </a:r>
            <a:r>
              <a:rPr lang="en-US" sz="3600" dirty="0" err="1"/>
              <a:t>este</a:t>
            </a:r>
            <a:r>
              <a:rPr lang="en-US" sz="3600" dirty="0"/>
              <a:t> </a:t>
            </a:r>
            <a:r>
              <a:rPr lang="en-US" sz="3600" dirty="0" err="1"/>
              <a:t>tema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smtClean="0"/>
              <a:t>Que </a:t>
            </a:r>
            <a:r>
              <a:rPr lang="en-US" sz="3600" dirty="0"/>
              <a:t>se </a:t>
            </a:r>
            <a:r>
              <a:rPr lang="en-US" sz="3600" dirty="0" err="1"/>
              <a:t>encuentra</a:t>
            </a:r>
            <a:r>
              <a:rPr lang="en-US" sz="3600" dirty="0"/>
              <a:t> en </a:t>
            </a:r>
            <a:r>
              <a:rPr lang="en-US" sz="3600" dirty="0" err="1"/>
              <a:t>Proverbios</a:t>
            </a:r>
            <a:r>
              <a:rPr lang="en-US" sz="3600" dirty="0"/>
              <a:t> 13:17: 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3600" b="1" dirty="0" smtClean="0"/>
              <a:t>“</a:t>
            </a:r>
            <a:r>
              <a:rPr lang="en-US" sz="3600" b="1" dirty="0"/>
              <a:t>El mal MENSAJERO </a:t>
            </a:r>
            <a:r>
              <a:rPr lang="en-US" sz="3600" b="1" dirty="0" err="1"/>
              <a:t>acarrea</a:t>
            </a:r>
            <a:r>
              <a:rPr lang="en-US" sz="3600" b="1" dirty="0"/>
              <a:t> </a:t>
            </a:r>
            <a:r>
              <a:rPr lang="en-US" sz="3600" b="1" dirty="0" err="1"/>
              <a:t>desgracia</a:t>
            </a:r>
            <a:r>
              <a:rPr lang="en-US" sz="3600" b="1" dirty="0"/>
              <a:t>; mas el MENSAJERO </a:t>
            </a:r>
            <a:r>
              <a:rPr lang="en-US" sz="3600" b="1" dirty="0" err="1"/>
              <a:t>fiel</a:t>
            </a:r>
            <a:r>
              <a:rPr lang="en-US" sz="3600" b="1" dirty="0"/>
              <a:t> </a:t>
            </a:r>
            <a:r>
              <a:rPr lang="en-US" sz="3600" b="1" dirty="0" err="1"/>
              <a:t>acarrea</a:t>
            </a:r>
            <a:r>
              <a:rPr lang="en-US" sz="3600" b="1" dirty="0"/>
              <a:t> </a:t>
            </a:r>
            <a:r>
              <a:rPr lang="en-US" sz="3600" b="1" dirty="0" err="1"/>
              <a:t>salud</a:t>
            </a:r>
            <a:r>
              <a:rPr lang="en-US" sz="3600" b="1" dirty="0"/>
              <a:t>”.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b="1" dirty="0"/>
              <a:t> 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01003"/>
            <a:ext cx="8385463" cy="4975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Este </a:t>
            </a:r>
            <a:r>
              <a:rPr lang="en-US" sz="3200" dirty="0" err="1"/>
              <a:t>ministerio</a:t>
            </a:r>
            <a:r>
              <a:rPr lang="en-US" sz="3200" dirty="0"/>
              <a:t> </a:t>
            </a:r>
            <a:r>
              <a:rPr lang="en-US" sz="3200" dirty="0" err="1"/>
              <a:t>puede</a:t>
            </a:r>
            <a:r>
              <a:rPr lang="en-US" sz="3200" dirty="0"/>
              <a:t> </a:t>
            </a:r>
            <a:r>
              <a:rPr lang="en-US" sz="3200" dirty="0" err="1"/>
              <a:t>ser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bendición</a:t>
            </a:r>
            <a:r>
              <a:rPr lang="en-US" sz="3200" dirty="0"/>
              <a:t>. Se dice, </a:t>
            </a:r>
            <a:r>
              <a:rPr lang="en-US" sz="3200" dirty="0" err="1"/>
              <a:t>hablando</a:t>
            </a:r>
            <a:r>
              <a:rPr lang="en-US" sz="3200" dirty="0"/>
              <a:t> </a:t>
            </a:r>
            <a:r>
              <a:rPr lang="en-US" sz="3200" dirty="0" err="1"/>
              <a:t>pedagógicamente</a:t>
            </a:r>
            <a:r>
              <a:rPr lang="en-US" sz="3200" dirty="0"/>
              <a:t>; que </a:t>
            </a:r>
            <a:r>
              <a:rPr lang="en-US" sz="3200" dirty="0" err="1" smtClean="0"/>
              <a:t>cuando</a:t>
            </a:r>
            <a:r>
              <a:rPr lang="en-US" sz="3200" dirty="0" smtClean="0"/>
              <a:t> </a:t>
            </a:r>
            <a:r>
              <a:rPr lang="en-US" sz="3200" dirty="0"/>
              <a:t>el que </a:t>
            </a:r>
            <a:r>
              <a:rPr lang="en-US" sz="3200" dirty="0" err="1"/>
              <a:t>expone</a:t>
            </a:r>
            <a:r>
              <a:rPr lang="en-US" sz="3200" dirty="0"/>
              <a:t> solo </a:t>
            </a:r>
            <a:r>
              <a:rPr lang="en-US" sz="3200" dirty="0" err="1"/>
              <a:t>habla</a:t>
            </a:r>
            <a:r>
              <a:rPr lang="en-US" sz="3200" dirty="0"/>
              <a:t>, es un 30 o 40 </a:t>
            </a:r>
            <a:r>
              <a:rPr lang="en-US" sz="3200" dirty="0" err="1" smtClean="0"/>
              <a:t>porciento</a:t>
            </a:r>
            <a:r>
              <a:rPr lang="en-US" sz="3200" dirty="0" smtClean="0"/>
              <a:t> </a:t>
            </a:r>
            <a:r>
              <a:rPr lang="en-US" sz="3200" dirty="0"/>
              <a:t>lo que la </a:t>
            </a:r>
            <a:r>
              <a:rPr lang="en-US" sz="3200" dirty="0" err="1"/>
              <a:t>gente</a:t>
            </a:r>
            <a:r>
              <a:rPr lang="en-US" sz="3200" dirty="0"/>
              <a:t> </a:t>
            </a:r>
            <a:r>
              <a:rPr lang="en-US" sz="3200" dirty="0" err="1"/>
              <a:t>retiene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 smtClean="0"/>
              <a:t>Pero</a:t>
            </a:r>
            <a:r>
              <a:rPr lang="en-US" sz="3200" dirty="0" smtClean="0"/>
              <a:t> </a:t>
            </a:r>
            <a:r>
              <a:rPr lang="en-US" sz="3200" dirty="0"/>
              <a:t>que </a:t>
            </a:r>
            <a:r>
              <a:rPr lang="en-US" sz="3200" dirty="0" err="1"/>
              <a:t>cuando</a:t>
            </a:r>
            <a:r>
              <a:rPr lang="en-US" sz="3200" dirty="0"/>
              <a:t> se </a:t>
            </a:r>
            <a:r>
              <a:rPr lang="en-US" sz="3200" dirty="0" err="1"/>
              <a:t>ayuda</a:t>
            </a:r>
            <a:r>
              <a:rPr lang="en-US" sz="3200" dirty="0"/>
              <a:t> con </a:t>
            </a:r>
            <a:r>
              <a:rPr lang="en-US" sz="3200" dirty="0" err="1"/>
              <a:t>imágenes</a:t>
            </a:r>
            <a:r>
              <a:rPr lang="en-US" sz="3200" dirty="0"/>
              <a:t> o </a:t>
            </a:r>
            <a:r>
              <a:rPr lang="en-US" sz="3200" dirty="0" err="1"/>
              <a:t>gráficas</a:t>
            </a:r>
            <a:r>
              <a:rPr lang="en-US" sz="3200" dirty="0"/>
              <a:t>, </a:t>
            </a:r>
            <a:r>
              <a:rPr lang="en-US" sz="3200" dirty="0" err="1"/>
              <a:t>permite</a:t>
            </a:r>
            <a:r>
              <a:rPr lang="en-US" sz="3200" dirty="0"/>
              <a:t> a los </a:t>
            </a:r>
            <a:r>
              <a:rPr lang="en-US" sz="3200" dirty="0" err="1"/>
              <a:t>oyentes</a:t>
            </a:r>
            <a:r>
              <a:rPr lang="en-US" sz="3200" dirty="0"/>
              <a:t> </a:t>
            </a:r>
            <a:r>
              <a:rPr lang="en-US" sz="3200" dirty="0" err="1"/>
              <a:t>retener</a:t>
            </a:r>
            <a:r>
              <a:rPr lang="en-US" sz="3200" dirty="0"/>
              <a:t> de un 50 a 60 </a:t>
            </a:r>
            <a:r>
              <a:rPr lang="en-US" sz="3200" dirty="0" err="1" smtClean="0"/>
              <a:t>porciento</a:t>
            </a:r>
            <a:r>
              <a:rPr lang="en-US" sz="3200" dirty="0"/>
              <a:t>. Y que </a:t>
            </a:r>
            <a:r>
              <a:rPr lang="en-US" sz="3200" dirty="0" err="1"/>
              <a:t>cuando</a:t>
            </a:r>
            <a:r>
              <a:rPr lang="en-US" sz="3200" dirty="0"/>
              <a:t> a las </a:t>
            </a:r>
            <a:r>
              <a:rPr lang="en-US" sz="3200" dirty="0" err="1"/>
              <a:t>imágenes</a:t>
            </a:r>
            <a:r>
              <a:rPr lang="en-US" sz="3200" dirty="0"/>
              <a:t>, se le </a:t>
            </a:r>
            <a:r>
              <a:rPr lang="en-US" sz="3200" dirty="0" err="1"/>
              <a:t>agrega</a:t>
            </a:r>
            <a:r>
              <a:rPr lang="en-US" sz="3200" dirty="0"/>
              <a:t> </a:t>
            </a:r>
            <a:r>
              <a:rPr lang="en-US" sz="3200" dirty="0" err="1"/>
              <a:t>algo</a:t>
            </a:r>
            <a:r>
              <a:rPr lang="en-US" sz="3200" dirty="0"/>
              <a:t> </a:t>
            </a:r>
            <a:r>
              <a:rPr lang="en-US" sz="3200" dirty="0" err="1"/>
              <a:t>escrito</a:t>
            </a:r>
            <a:r>
              <a:rPr lang="en-US" sz="3200" dirty="0"/>
              <a:t>; </a:t>
            </a:r>
            <a:r>
              <a:rPr lang="en-US" sz="3200" dirty="0" err="1"/>
              <a:t>puede</a:t>
            </a:r>
            <a:r>
              <a:rPr lang="en-US" sz="3200" dirty="0"/>
              <a:t> </a:t>
            </a:r>
            <a:r>
              <a:rPr lang="en-US" sz="3200" dirty="0" err="1"/>
              <a:t>llegar</a:t>
            </a:r>
            <a:r>
              <a:rPr lang="en-US" sz="3200" dirty="0"/>
              <a:t> a </a:t>
            </a:r>
            <a:r>
              <a:rPr lang="en-US" sz="3200" dirty="0" err="1"/>
              <a:t>retener</a:t>
            </a:r>
            <a:r>
              <a:rPr lang="en-US" sz="3200" dirty="0"/>
              <a:t> </a:t>
            </a:r>
            <a:r>
              <a:rPr lang="en-US" sz="3200" dirty="0" err="1"/>
              <a:t>casi</a:t>
            </a:r>
            <a:r>
              <a:rPr lang="en-US" sz="3200" dirty="0"/>
              <a:t> hasta un 80 </a:t>
            </a:r>
            <a:r>
              <a:rPr lang="en-US" sz="3200" dirty="0" err="1" smtClean="0"/>
              <a:t>porciento</a:t>
            </a:r>
            <a:r>
              <a:rPr lang="en-US" sz="3200" dirty="0"/>
              <a:t>.</a:t>
            </a:r>
            <a:endParaRPr lang="es-ES_tradnl" sz="3200" dirty="0"/>
          </a:p>
          <a:p>
            <a:pPr marL="0" indent="0" algn="just">
              <a:buNone/>
            </a:pPr>
            <a:r>
              <a:rPr lang="en-US" sz="3200" dirty="0"/>
              <a:t> </a:t>
            </a:r>
            <a:endParaRPr lang="es-ES_tradnl" sz="32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Es </a:t>
            </a:r>
            <a:r>
              <a:rPr lang="en-US" sz="3600" dirty="0" err="1"/>
              <a:t>más</a:t>
            </a:r>
            <a:r>
              <a:rPr lang="en-US" sz="3600" dirty="0"/>
              <a:t> </a:t>
            </a:r>
            <a:r>
              <a:rPr lang="en-US" sz="3600" dirty="0" err="1"/>
              <a:t>fácil</a:t>
            </a:r>
            <a:r>
              <a:rPr lang="en-US" sz="3600" dirty="0"/>
              <a:t>, que </a:t>
            </a:r>
            <a:r>
              <a:rPr lang="en-US" sz="3600" dirty="0" err="1"/>
              <a:t>alguien</a:t>
            </a:r>
            <a:r>
              <a:rPr lang="en-US" sz="3600" dirty="0"/>
              <a:t> se </a:t>
            </a:r>
            <a:r>
              <a:rPr lang="en-US" sz="3600" dirty="0" err="1"/>
              <a:t>acuerde</a:t>
            </a:r>
            <a:r>
              <a:rPr lang="en-US" sz="3600" dirty="0"/>
              <a:t> de un video; de </a:t>
            </a:r>
            <a:r>
              <a:rPr lang="en-US" sz="3600" dirty="0" err="1"/>
              <a:t>una</a:t>
            </a:r>
            <a:r>
              <a:rPr lang="en-US" sz="3600" dirty="0"/>
              <a:t> imagen, que de solo palabras. </a:t>
            </a:r>
            <a:r>
              <a:rPr lang="en-US" sz="3600" dirty="0" err="1"/>
              <a:t>Por</a:t>
            </a:r>
            <a:r>
              <a:rPr lang="en-US" sz="3600" dirty="0"/>
              <a:t> </a:t>
            </a:r>
            <a:r>
              <a:rPr lang="en-US" sz="3600" dirty="0" err="1"/>
              <a:t>ejemplo</a:t>
            </a:r>
            <a:r>
              <a:rPr lang="en-US" sz="3600" dirty="0"/>
              <a:t>, </a:t>
            </a:r>
            <a:r>
              <a:rPr lang="en-US" sz="3600" dirty="0" err="1"/>
              <a:t>cuando</a:t>
            </a:r>
            <a:r>
              <a:rPr lang="en-US" sz="3600" dirty="0"/>
              <a:t> </a:t>
            </a:r>
            <a:r>
              <a:rPr lang="en-US" sz="3600" dirty="0" err="1"/>
              <a:t>cantamos</a:t>
            </a:r>
            <a:r>
              <a:rPr lang="en-US" sz="3600" dirty="0"/>
              <a:t>; </a:t>
            </a:r>
            <a:r>
              <a:rPr lang="en-US" sz="3600" dirty="0" err="1"/>
              <a:t>leemos</a:t>
            </a:r>
            <a:r>
              <a:rPr lang="en-US" sz="3600" dirty="0"/>
              <a:t> la </a:t>
            </a:r>
            <a:r>
              <a:rPr lang="en-US" sz="3600" dirty="0" err="1"/>
              <a:t>diapositiva</a:t>
            </a:r>
            <a:r>
              <a:rPr lang="en-US" sz="3600" dirty="0"/>
              <a:t> y la </a:t>
            </a:r>
            <a:r>
              <a:rPr lang="en-US" sz="3600" dirty="0" err="1"/>
              <a:t>repetimos</a:t>
            </a:r>
            <a:r>
              <a:rPr lang="en-US" sz="3600" dirty="0"/>
              <a:t>. </a:t>
            </a:r>
            <a:r>
              <a:rPr lang="en-US" sz="3600" dirty="0" err="1"/>
              <a:t>Eso</a:t>
            </a:r>
            <a:r>
              <a:rPr lang="en-US" sz="3600" dirty="0"/>
              <a:t> produce un </a:t>
            </a:r>
            <a:r>
              <a:rPr lang="en-US" sz="3600" dirty="0" err="1"/>
              <a:t>momento</a:t>
            </a:r>
            <a:r>
              <a:rPr lang="en-US" sz="3600" dirty="0"/>
              <a:t> de </a:t>
            </a:r>
            <a:r>
              <a:rPr lang="en-US" sz="3600" dirty="0" err="1"/>
              <a:t>aprendizaje</a:t>
            </a:r>
            <a:r>
              <a:rPr lang="en-US" sz="3600" dirty="0"/>
              <a:t>.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/>
              <a:t> </a:t>
            </a:r>
            <a:endParaRPr lang="es-ES_tradnl" sz="3600" dirty="0"/>
          </a:p>
          <a:p>
            <a:pPr marL="0" indent="0" algn="just">
              <a:buNone/>
            </a:pPr>
            <a:r>
              <a:rPr lang="en-US" sz="3600" dirty="0" err="1"/>
              <a:t>Así</a:t>
            </a:r>
            <a:r>
              <a:rPr lang="en-US" sz="3600" dirty="0"/>
              <a:t> que, </a:t>
            </a:r>
            <a:r>
              <a:rPr lang="en-US" sz="3600" dirty="0" err="1"/>
              <a:t>hacemos</a:t>
            </a:r>
            <a:r>
              <a:rPr lang="en-US" sz="3600" dirty="0"/>
              <a:t> las </a:t>
            </a:r>
            <a:r>
              <a:rPr lang="en-US" sz="3600" dirty="0" err="1"/>
              <a:t>siguientes</a:t>
            </a:r>
            <a:r>
              <a:rPr lang="en-US" sz="3600" dirty="0"/>
              <a:t> </a:t>
            </a:r>
            <a:r>
              <a:rPr lang="en-US" sz="3600" dirty="0" err="1"/>
              <a:t>recomendaciones</a:t>
            </a:r>
            <a:r>
              <a:rPr lang="en-US" sz="3600" dirty="0"/>
              <a:t> para el </a:t>
            </a:r>
            <a:r>
              <a:rPr lang="en-US" sz="3600" dirty="0" err="1"/>
              <a:t>equipo</a:t>
            </a:r>
            <a:r>
              <a:rPr lang="en-US" sz="3600" dirty="0"/>
              <a:t> de </a:t>
            </a:r>
            <a:r>
              <a:rPr lang="en-US" sz="3600" dirty="0" err="1"/>
              <a:t>comunicación</a:t>
            </a:r>
            <a:r>
              <a:rPr lang="en-US" sz="3600" dirty="0"/>
              <a:t>:</a:t>
            </a:r>
            <a:endParaRPr lang="es-ES_tradnl" sz="3600" dirty="0"/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385393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lphaLcParenR"/>
            </a:pPr>
            <a:r>
              <a:rPr lang="en-US" dirty="0" err="1"/>
              <a:t>Ir</a:t>
            </a:r>
            <a:r>
              <a:rPr lang="en-US" dirty="0"/>
              <a:t> a la par del </a:t>
            </a:r>
            <a:r>
              <a:rPr lang="en-US" dirty="0" err="1"/>
              <a:t>predicador</a:t>
            </a:r>
            <a:r>
              <a:rPr lang="en-US" dirty="0"/>
              <a:t> o </a:t>
            </a:r>
            <a:r>
              <a:rPr lang="en-US" dirty="0" err="1"/>
              <a:t>liturgista</a:t>
            </a:r>
            <a:r>
              <a:rPr lang="en-US" dirty="0"/>
              <a:t>, en las </a:t>
            </a:r>
            <a:r>
              <a:rPr lang="en-US" dirty="0" err="1"/>
              <a:t>diapositivas</a:t>
            </a:r>
            <a:r>
              <a:rPr lang="en-US" dirty="0"/>
              <a:t> o </a:t>
            </a:r>
            <a:r>
              <a:rPr lang="en-US" dirty="0" err="1"/>
              <a:t>textos</a:t>
            </a:r>
            <a:r>
              <a:rPr lang="en-US" dirty="0"/>
              <a:t>. </a:t>
            </a:r>
            <a:r>
              <a:rPr lang="en-US" dirty="0" err="1"/>
              <a:t>Cuando</a:t>
            </a:r>
            <a:r>
              <a:rPr lang="en-US" dirty="0"/>
              <a:t> no van al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, </a:t>
            </a:r>
            <a:r>
              <a:rPr lang="en-US" dirty="0" err="1"/>
              <a:t>retrasan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tiempos</a:t>
            </a:r>
            <a:r>
              <a:rPr lang="en-US" dirty="0"/>
              <a:t>; </a:t>
            </a:r>
            <a:r>
              <a:rPr lang="en-US" dirty="0" err="1"/>
              <a:t>confunden</a:t>
            </a:r>
            <a:r>
              <a:rPr lang="en-US" dirty="0"/>
              <a:t> a la </a:t>
            </a:r>
            <a:r>
              <a:rPr lang="en-US" dirty="0" err="1"/>
              <a:t>congregación</a:t>
            </a:r>
            <a:r>
              <a:rPr lang="en-US" dirty="0"/>
              <a:t>.</a:t>
            </a:r>
            <a:endParaRPr lang="es-ES_tradnl" dirty="0"/>
          </a:p>
          <a:p>
            <a:pPr marL="514350" lvl="0" indent="-514350" algn="just">
              <a:buFont typeface="+mj-lt"/>
              <a:buAutoNum type="alphaLcParenR"/>
            </a:pPr>
            <a:r>
              <a:rPr lang="en-US" dirty="0" err="1"/>
              <a:t>Preguntar</a:t>
            </a:r>
            <a:r>
              <a:rPr lang="en-US" dirty="0"/>
              <a:t> antes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evento</a:t>
            </a:r>
            <a:r>
              <a:rPr lang="en-US" dirty="0"/>
              <a:t>, </a:t>
            </a:r>
            <a:r>
              <a:rPr lang="en-US" dirty="0" err="1"/>
              <a:t>quiénes</a:t>
            </a:r>
            <a:r>
              <a:rPr lang="en-US" dirty="0"/>
              <a:t> </a:t>
            </a:r>
            <a:r>
              <a:rPr lang="en-US" dirty="0" err="1"/>
              <a:t>dirigirán</a:t>
            </a:r>
            <a:r>
              <a:rPr lang="en-US" dirty="0"/>
              <a:t>; para </a:t>
            </a:r>
            <a:r>
              <a:rPr lang="en-US" dirty="0" err="1"/>
              <a:t>ponerse</a:t>
            </a:r>
            <a:r>
              <a:rPr lang="en-US" dirty="0"/>
              <a:t> de </a:t>
            </a:r>
            <a:r>
              <a:rPr lang="en-US" dirty="0" err="1"/>
              <a:t>acuerdo</a:t>
            </a:r>
            <a:r>
              <a:rPr lang="en-US" dirty="0"/>
              <a:t>.</a:t>
            </a:r>
            <a:endParaRPr lang="es-ES_tradnl" dirty="0"/>
          </a:p>
          <a:p>
            <a:pPr marL="514350" lvl="0" indent="-514350" algn="just">
              <a:buFont typeface="+mj-lt"/>
              <a:buAutoNum type="alphaLcParenR"/>
            </a:pPr>
            <a:r>
              <a:rPr lang="en-US" dirty="0"/>
              <a:t>No </a:t>
            </a:r>
            <a:r>
              <a:rPr lang="en-US" dirty="0" err="1"/>
              <a:t>permitir</a:t>
            </a:r>
            <a:r>
              <a:rPr lang="en-US" dirty="0"/>
              <a:t> el </a:t>
            </a:r>
            <a:r>
              <a:rPr lang="en-US" dirty="0" err="1"/>
              <a:t>acceso</a:t>
            </a:r>
            <a:r>
              <a:rPr lang="en-US" dirty="0"/>
              <a:t> al </a:t>
            </a:r>
            <a:r>
              <a:rPr lang="en-US" dirty="0" err="1"/>
              <a:t>área</a:t>
            </a:r>
            <a:r>
              <a:rPr lang="en-US" dirty="0"/>
              <a:t> de </a:t>
            </a:r>
            <a:r>
              <a:rPr lang="en-US" dirty="0" err="1"/>
              <a:t>proyección</a:t>
            </a:r>
            <a:r>
              <a:rPr lang="en-US" dirty="0"/>
              <a:t>, a </a:t>
            </a:r>
            <a:r>
              <a:rPr lang="en-US" dirty="0" err="1"/>
              <a:t>los</a:t>
            </a:r>
            <a:r>
              <a:rPr lang="en-US" dirty="0"/>
              <a:t> que no </a:t>
            </a:r>
            <a:r>
              <a:rPr lang="en-US" dirty="0" err="1"/>
              <a:t>tenga</a:t>
            </a:r>
            <a:r>
              <a:rPr lang="en-US" dirty="0"/>
              <a:t> </a:t>
            </a:r>
            <a:r>
              <a:rPr lang="en-US" dirty="0" err="1"/>
              <a:t>responsabilidad</a:t>
            </a:r>
            <a:r>
              <a:rPr lang="en-US" dirty="0"/>
              <a:t> </a:t>
            </a:r>
            <a:r>
              <a:rPr lang="en-US" dirty="0" smtClean="0"/>
              <a:t>en</a:t>
            </a:r>
            <a:r>
              <a:rPr lang="es-ES_tradnl" dirty="0"/>
              <a:t> </a:t>
            </a:r>
            <a:r>
              <a:rPr lang="en-US" dirty="0" err="1" smtClean="0"/>
              <a:t>ello</a:t>
            </a:r>
            <a:r>
              <a:rPr lang="en-US" dirty="0"/>
              <a:t>.</a:t>
            </a:r>
            <a:endParaRPr lang="es-ES_tradnl" dirty="0"/>
          </a:p>
          <a:p>
            <a:pPr marL="514350" lvl="0" indent="-514350" algn="just">
              <a:buFont typeface="+mj-lt"/>
              <a:buAutoNum type="alphaLcParenR"/>
            </a:pPr>
            <a:r>
              <a:rPr lang="en-US" dirty="0"/>
              <a:t>No </a:t>
            </a:r>
            <a:r>
              <a:rPr lang="en-US" dirty="0" err="1"/>
              <a:t>platicar</a:t>
            </a:r>
            <a:r>
              <a:rPr lang="en-US" dirty="0"/>
              <a:t> en </a:t>
            </a:r>
            <a:r>
              <a:rPr lang="en-US" dirty="0" err="1"/>
              <a:t>cabina</a:t>
            </a:r>
            <a:r>
              <a:rPr lang="en-US" dirty="0"/>
              <a:t>, </a:t>
            </a:r>
            <a:r>
              <a:rPr lang="en-US" dirty="0" err="1"/>
              <a:t>poner</a:t>
            </a:r>
            <a:r>
              <a:rPr lang="en-US" dirty="0"/>
              <a:t> total </a:t>
            </a:r>
            <a:r>
              <a:rPr lang="en-US" dirty="0" err="1"/>
              <a:t>atención</a:t>
            </a:r>
            <a:r>
              <a:rPr lang="en-US" dirty="0"/>
              <a:t> a </a:t>
            </a:r>
            <a:r>
              <a:rPr lang="en-US" dirty="0" err="1"/>
              <a:t>quien</a:t>
            </a:r>
            <a:r>
              <a:rPr lang="en-US" dirty="0"/>
              <a:t> dirige.</a:t>
            </a:r>
            <a:endParaRPr lang="es-ES_tradnl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839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de Office</vt:lpstr>
      <vt:lpstr>PowerPoint Presentation</vt:lpstr>
      <vt:lpstr> LA COMUNICACIÓN EN LA IGLESIA </vt:lpstr>
      <vt:lpstr>PowerPoint Presentation</vt:lpstr>
      <vt:lpstr>PowerPoint Presentation</vt:lpstr>
      <vt:lpstr> I.- USO DE LOS RECURSOS </vt:lpstr>
      <vt:lpstr>  II.- EL MEJOR MENSAJE   </vt:lpstr>
      <vt:lpstr>PowerPoint Presentation</vt:lpstr>
      <vt:lpstr>PowerPoint Presentation</vt:lpstr>
      <vt:lpstr>PowerPoint Presentation</vt:lpstr>
      <vt:lpstr>PowerPoint Presentation</vt:lpstr>
      <vt:lpstr>III. AYUDAS VISUALES </vt:lpstr>
      <vt:lpstr>PowerPoint Presentation</vt:lpstr>
      <vt:lpstr>PowerPoint Presentation</vt:lpstr>
      <vt:lpstr>PowerPoint Presentation</vt:lpstr>
      <vt:lpstr>PowerPoint Presentation</vt:lpstr>
      <vt:lpstr> CONCLUSIÓN </vt:lpstr>
      <vt:lpstr>PowerPoint Presentation</vt:lpstr>
      <vt:lpstr>PowerPoint Presentation</vt:lpstr>
      <vt:lpstr>PowerPoint Presentation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6</cp:revision>
  <dcterms:created xsi:type="dcterms:W3CDTF">2018-02-01T20:23:16Z</dcterms:created>
  <dcterms:modified xsi:type="dcterms:W3CDTF">2018-02-03T21:06:45Z</dcterms:modified>
</cp:coreProperties>
</file>