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12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II.- TRABAJAR EN TODA LABOR INGENIOSA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96282" y="1980608"/>
            <a:ext cx="874104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“para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trabajar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labor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ingeniosa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…”.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35:33.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pedirle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Dios,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labor. Hay que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excelente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quitar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mediocridad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Si vas a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barrer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hazlo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vas a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trapear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hazlo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No lo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haciendo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patrón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haciendo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el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Reyes.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245648"/>
            <a:ext cx="8385463" cy="4962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Lucas 16:8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refirió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parábola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tarde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patrón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elogió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administrador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deshonesto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había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era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astuto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negocios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semejantes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GENTE MUNDANA ES MÁS ASTUTA QUE LA GENTE ESPIRITUAL”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PDT.</a:t>
            </a:r>
            <a:endParaRPr lang="es-ES_tradnl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b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24:6 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INGENIO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harás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guerra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en la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multitud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consejeros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victoria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III.- PODER ENSEÑAR A OTROS</a:t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personas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Cristo; y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Pero el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“id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reproducir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diácono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ganarse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almas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diáconos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ujieres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músico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ganarse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personas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toquen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afuera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músicos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7"/>
            <a:ext cx="8385463" cy="51806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supuesto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son de Staff,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deberán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reproducir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integrantes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electricista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personas del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deberá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carpinteros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electricistas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plomeros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pintores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soldadores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IV.- LLENAR A OTROS DE SABIDURÍA DE CORAZÓN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16976" y="2027103"/>
            <a:ext cx="8663553" cy="40452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llenado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35:35.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Falsamente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hay la idea que solo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santidad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espirituales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Pero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enfatizamos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santidad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12:14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santidad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CUAL NADIE VERÁ AL SEÑOR”.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05469"/>
            <a:ext cx="8490958" cy="5071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palabras,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busquemos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 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Si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pinta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Pero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aquí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solo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pintar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Los de Staff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pudieran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no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ensucie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23582"/>
            <a:ext cx="8385463" cy="5153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básicamente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13:22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testimonio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diciendo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hallado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David hijo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V.- PARA QUE HAGAN TODA OBRA DE ARTE Y DE INVENCIÓN</a:t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3130" y="1989398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“…para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arte y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invención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bordado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azul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púrpura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carmesí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35:35.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Dios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llamado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limpiado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bendecido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 ha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anterior,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empieza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suspensivos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parte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 que antecede dice: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llenado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914400"/>
            <a:ext cx="8385463" cy="50714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arte 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Déjate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Dios. Deja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dirija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Nehemías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1:11,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extraordinaria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ruego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oh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esté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ahora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siervo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a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siervos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REVERENCIAR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concede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ahora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éxito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siervo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dale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aquel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servía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96537"/>
            <a:ext cx="8385463" cy="48804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quién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reverenciar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lo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enaltezca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gran Dios</a:t>
            </a:r>
            <a:r>
              <a:rPr lang="es-ES_tradn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STAFF EN LA IGLESIA</a:t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Colosenses</a:t>
            </a:r>
            <a:r>
              <a:rPr lang="en-US" dirty="0"/>
              <a:t> 3:23,24:</a:t>
            </a:r>
            <a:endParaRPr lang="es-ES_tradnl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b="1" dirty="0"/>
              <a:t>“Y </a:t>
            </a:r>
            <a:r>
              <a:rPr lang="en-US" b="1" dirty="0" err="1"/>
              <a:t>todo</a:t>
            </a:r>
            <a:r>
              <a:rPr lang="en-US" b="1" dirty="0"/>
              <a:t> lo que </a:t>
            </a:r>
            <a:r>
              <a:rPr lang="en-US" b="1" dirty="0" err="1"/>
              <a:t>hagáis</a:t>
            </a:r>
            <a:r>
              <a:rPr lang="en-US" b="1" dirty="0"/>
              <a:t>, </a:t>
            </a:r>
            <a:r>
              <a:rPr lang="en-US" b="1" dirty="0" err="1"/>
              <a:t>hacedlo</a:t>
            </a:r>
            <a:r>
              <a:rPr lang="en-US" b="1" dirty="0"/>
              <a:t> de </a:t>
            </a:r>
            <a:r>
              <a:rPr lang="en-US" b="1" dirty="0" err="1"/>
              <a:t>corazón</a:t>
            </a:r>
            <a:r>
              <a:rPr lang="en-US" b="1" dirty="0"/>
              <a:t>, </a:t>
            </a:r>
            <a:r>
              <a:rPr lang="en-US" b="1" dirty="0" err="1"/>
              <a:t>como</a:t>
            </a:r>
            <a:r>
              <a:rPr lang="en-US" b="1" dirty="0"/>
              <a:t> para el </a:t>
            </a:r>
            <a:r>
              <a:rPr lang="en-US" b="1" dirty="0" err="1"/>
              <a:t>Señor</a:t>
            </a:r>
            <a:r>
              <a:rPr lang="en-US" b="1" dirty="0"/>
              <a:t> y no para </a:t>
            </a:r>
            <a:r>
              <a:rPr lang="en-US" b="1" dirty="0" err="1"/>
              <a:t>los</a:t>
            </a:r>
            <a:r>
              <a:rPr lang="en-US" b="1" dirty="0"/>
              <a:t> hombres; </a:t>
            </a:r>
            <a:r>
              <a:rPr lang="en-US" b="1" dirty="0" err="1"/>
              <a:t>sabiendo</a:t>
            </a:r>
            <a:r>
              <a:rPr lang="en-US" b="1" dirty="0"/>
              <a:t> que del </a:t>
            </a:r>
            <a:r>
              <a:rPr lang="en-US" b="1" dirty="0" err="1"/>
              <a:t>Señor</a:t>
            </a:r>
            <a:r>
              <a:rPr lang="en-US" b="1" dirty="0"/>
              <a:t> </a:t>
            </a:r>
            <a:r>
              <a:rPr lang="en-US" b="1" dirty="0" err="1"/>
              <a:t>recibiréis</a:t>
            </a:r>
            <a:r>
              <a:rPr lang="en-US" b="1" dirty="0"/>
              <a:t> la </a:t>
            </a:r>
            <a:r>
              <a:rPr lang="en-US" b="1" dirty="0" err="1"/>
              <a:t>recompensa</a:t>
            </a:r>
            <a:r>
              <a:rPr lang="en-US" b="1" dirty="0"/>
              <a:t> de la </a:t>
            </a:r>
            <a:r>
              <a:rPr lang="en-US" b="1" dirty="0" err="1"/>
              <a:t>herencia</a:t>
            </a:r>
            <a:r>
              <a:rPr lang="en-US" b="1" dirty="0"/>
              <a:t>, </a:t>
            </a:r>
            <a:r>
              <a:rPr lang="en-US" b="1" dirty="0" err="1"/>
              <a:t>porque</a:t>
            </a:r>
            <a:r>
              <a:rPr lang="en-US" b="1" dirty="0"/>
              <a:t> a Cristo el Se- </a:t>
            </a:r>
            <a:r>
              <a:rPr lang="en-US" b="1" dirty="0" err="1"/>
              <a:t>ñor</a:t>
            </a:r>
            <a:r>
              <a:rPr lang="en-US" b="1" dirty="0"/>
              <a:t> </a:t>
            </a:r>
            <a:r>
              <a:rPr lang="en-US" b="1" dirty="0" err="1"/>
              <a:t>servís</a:t>
            </a:r>
            <a:r>
              <a:rPr lang="en-US" b="1" dirty="0"/>
              <a:t>”.</a:t>
            </a:r>
            <a:endParaRPr lang="es-ES_tradnl" b="1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V.- PARA QUE HAGAN TODA LABOR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pertenecen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Staff,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sencillas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palabras les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principal: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“para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labor…”.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35:35.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sea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60060"/>
            <a:ext cx="8385463" cy="50169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diversidad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ocuparon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diáconos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mesas, el pastor o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Ocupamos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enfocado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872781"/>
            <a:ext cx="8385463" cy="51124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 lo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Crónicas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35:15: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Asimismo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cantores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Asaf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David,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Asaf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Hemán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Jedutún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vi- dente del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porteros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puerta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NO ERA NECESARIO QUE SE APARTASEN DE SU MINISTERIO,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hermanos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preparaban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91821"/>
            <a:ext cx="8385463" cy="5085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usted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los cantores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ensayar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los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palabra,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predicaciones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conferencias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hay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Staff.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73707"/>
            <a:ext cx="8385463" cy="50578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es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necesario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apartemos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hay un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s-ES_tradn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suyo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respectivamente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2" y="909644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VII.- PARA QUE INVENTEN TODO DISEÑO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1" y="1763631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inventen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…”.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35:35.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concibe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extraordinaria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lo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que se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Se dice, que 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 da la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visión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inspiración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la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provisión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</a:p>
          <a:p>
            <a:pPr marL="0" indent="0" algn="just">
              <a:buNone/>
            </a:pP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cristia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acostumbrados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resuelvan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Si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puesto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un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sacarlo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adelante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980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41946"/>
            <a:ext cx="8385463" cy="49350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el pastor o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¿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palabras de José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fueron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atinadas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913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63471" y="1023582"/>
            <a:ext cx="8648054" cy="5153381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 DE JOSE A FARAON</a:t>
            </a:r>
          </a:p>
          <a:p>
            <a:pPr marL="0" indent="0">
              <a:buNone/>
            </a:pPr>
            <a:endParaRPr lang="es-MX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 LIDERES PRUDENTES Y SABIOS </a:t>
            </a:r>
          </a:p>
          <a:p>
            <a:pPr marL="0" indent="0" algn="just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provéase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ahora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Faraón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un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varón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prudente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póngalo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tierra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Egipto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</a:p>
          <a:p>
            <a:pPr marL="0" indent="0" algn="just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41:33.</a:t>
            </a:r>
            <a:r>
              <a:rPr lang="es-ES_tradn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5253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55343"/>
            <a:ext cx="8385463" cy="52216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2.- EJECUTAR UN PLAN PARA PROVISIÓN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ponga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gobernadores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quinte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Egipto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abundancia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recojan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ciudades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guárdenlo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esté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aquella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depósito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hambre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habrá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Egipto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perecerá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hambre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41:34-36.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3728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109234"/>
            <a:ext cx="8385463" cy="435133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 RESPUESTA DE FARAÓN A JOSE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1.- LE GUSTÓ LA PROPUESTA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asunto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pareci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siervos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41:37. 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23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INTRODUCCIÓN</a:t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palabra Staff,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Conjunto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personas que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forman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cuerpo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asesoramiento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ese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sentido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Staff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sería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Incluyendo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diáconos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ayudas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ministeriales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liderazgo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general.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 de un staff.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conjunto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cuerpo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Cristo,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En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reuniones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hay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asesoría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87720" y="1170532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APROBACIÓN COMO HOMBRE DE DIOS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sus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siervos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¿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Acaso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hallaremos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hombre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éste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esté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Dios? Y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José: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Dios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saber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hay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entendido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41:38, 39.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8272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15941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LO NOMBRA COMO EL LÍDER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estarás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 casa, y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palabra se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gobernará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 pueblo;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solamente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trono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seré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mayor que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además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José: He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aquí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tierra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Egipto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 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41:40-41.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462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54983" y="916313"/>
            <a:ext cx="883403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/>
              <a:t>4.- LE DIO AUTORIDAD</a:t>
            </a:r>
            <a:endParaRPr lang="es-ES_tradnl" sz="3600" b="1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s-ES_tradnl" dirty="0"/>
          </a:p>
          <a:p>
            <a:pPr marL="0" indent="0" algn="just">
              <a:buNone/>
            </a:pPr>
            <a:r>
              <a:rPr lang="en-US" sz="3200" b="1" dirty="0"/>
              <a:t>“</a:t>
            </a:r>
            <a:r>
              <a:rPr lang="en-US" sz="3200" b="1" dirty="0" err="1"/>
              <a:t>Entonces</a:t>
            </a:r>
            <a:r>
              <a:rPr lang="en-US" sz="3200" b="1" dirty="0"/>
              <a:t> </a:t>
            </a:r>
            <a:r>
              <a:rPr lang="en-US" sz="3200" b="1" dirty="0" err="1"/>
              <a:t>Faraón</a:t>
            </a:r>
            <a:r>
              <a:rPr lang="en-US" sz="3200" b="1" dirty="0"/>
              <a:t> </a:t>
            </a:r>
            <a:r>
              <a:rPr lang="en-US" sz="3200" b="1" dirty="0" err="1"/>
              <a:t>quitó</a:t>
            </a:r>
            <a:r>
              <a:rPr lang="en-US" sz="3200" b="1" dirty="0"/>
              <a:t> </a:t>
            </a:r>
            <a:r>
              <a:rPr lang="en-US" sz="3200" b="1" dirty="0" err="1"/>
              <a:t>su</a:t>
            </a:r>
            <a:r>
              <a:rPr lang="en-US" sz="3200" b="1" dirty="0"/>
              <a:t> </a:t>
            </a:r>
            <a:r>
              <a:rPr lang="en-US" sz="3200" b="1" dirty="0" err="1"/>
              <a:t>anillo</a:t>
            </a:r>
            <a:r>
              <a:rPr lang="en-US" sz="3200" b="1" dirty="0"/>
              <a:t> de </a:t>
            </a:r>
            <a:r>
              <a:rPr lang="en-US" sz="3200" b="1" dirty="0" err="1"/>
              <a:t>su</a:t>
            </a:r>
            <a:r>
              <a:rPr lang="en-US" sz="3200" b="1" dirty="0"/>
              <a:t> </a:t>
            </a:r>
            <a:r>
              <a:rPr lang="en-US" sz="3200" b="1" dirty="0" err="1"/>
              <a:t>mano</a:t>
            </a:r>
            <a:r>
              <a:rPr lang="en-US" sz="3200" b="1" dirty="0"/>
              <a:t>, y lo </a:t>
            </a:r>
            <a:r>
              <a:rPr lang="en-US" sz="3200" b="1" dirty="0" err="1"/>
              <a:t>puso</a:t>
            </a:r>
            <a:r>
              <a:rPr lang="en-US" sz="3200" b="1" dirty="0"/>
              <a:t> en la </a:t>
            </a:r>
            <a:r>
              <a:rPr lang="en-US" sz="3200" b="1" dirty="0" err="1"/>
              <a:t>mano</a:t>
            </a:r>
            <a:r>
              <a:rPr lang="en-US" sz="3200" b="1" dirty="0"/>
              <a:t> de José, y lo </a:t>
            </a:r>
            <a:r>
              <a:rPr lang="en-US" sz="3200" b="1" dirty="0" err="1"/>
              <a:t>hizo</a:t>
            </a:r>
            <a:r>
              <a:rPr lang="en-US" sz="3200" b="1" dirty="0"/>
              <a:t> </a:t>
            </a:r>
            <a:r>
              <a:rPr lang="en-US" sz="3200" b="1" dirty="0" err="1"/>
              <a:t>vestir</a:t>
            </a:r>
            <a:r>
              <a:rPr lang="en-US" sz="3200" b="1" dirty="0"/>
              <a:t> de </a:t>
            </a:r>
            <a:r>
              <a:rPr lang="en-US" sz="3200" b="1" dirty="0" err="1"/>
              <a:t>ropas</a:t>
            </a:r>
            <a:r>
              <a:rPr lang="en-US" sz="3200" b="1" dirty="0"/>
              <a:t> de </a:t>
            </a:r>
            <a:r>
              <a:rPr lang="en-US" sz="3200" b="1" dirty="0" err="1"/>
              <a:t>lino</a:t>
            </a:r>
            <a:r>
              <a:rPr lang="en-US" sz="3200" b="1" dirty="0"/>
              <a:t> </a:t>
            </a:r>
            <a:r>
              <a:rPr lang="en-US" sz="3200" b="1" dirty="0" err="1"/>
              <a:t>finísimo</a:t>
            </a:r>
            <a:r>
              <a:rPr lang="en-US" sz="3200" b="1" dirty="0"/>
              <a:t>, y </a:t>
            </a:r>
            <a:r>
              <a:rPr lang="en-US" sz="3200" b="1" dirty="0" err="1"/>
              <a:t>puso</a:t>
            </a:r>
            <a:r>
              <a:rPr lang="en-US" sz="3200" b="1" dirty="0"/>
              <a:t> un collar de </a:t>
            </a:r>
            <a:r>
              <a:rPr lang="en-US" sz="3200" b="1" dirty="0" err="1"/>
              <a:t>oro</a:t>
            </a:r>
            <a:r>
              <a:rPr lang="en-US" sz="3200" b="1" dirty="0"/>
              <a:t> en </a:t>
            </a:r>
            <a:r>
              <a:rPr lang="en-US" sz="3200" b="1" dirty="0" err="1"/>
              <a:t>su</a:t>
            </a:r>
            <a:r>
              <a:rPr lang="en-US" sz="3200" b="1" dirty="0"/>
              <a:t> </a:t>
            </a:r>
            <a:r>
              <a:rPr lang="en-US" sz="3200" b="1" dirty="0" err="1"/>
              <a:t>cuello</a:t>
            </a:r>
            <a:r>
              <a:rPr lang="en-US" sz="3200" b="1" dirty="0"/>
              <a:t>;</a:t>
            </a:r>
            <a:endParaRPr lang="es-ES_tradnl" sz="3200" b="1" dirty="0"/>
          </a:p>
          <a:p>
            <a:pPr marL="0" indent="0" algn="just">
              <a:buNone/>
            </a:pPr>
            <a:r>
              <a:rPr lang="en-US" sz="3200" b="1" dirty="0"/>
              <a:t>y lo </a:t>
            </a:r>
            <a:r>
              <a:rPr lang="en-US" sz="3200" b="1" dirty="0" err="1"/>
              <a:t>hizo</a:t>
            </a:r>
            <a:r>
              <a:rPr lang="en-US" sz="3200" b="1" dirty="0"/>
              <a:t> </a:t>
            </a:r>
            <a:r>
              <a:rPr lang="en-US" sz="3200" b="1" dirty="0" err="1"/>
              <a:t>subir</a:t>
            </a:r>
            <a:r>
              <a:rPr lang="en-US" sz="3200" b="1" dirty="0"/>
              <a:t> en </a:t>
            </a:r>
            <a:r>
              <a:rPr lang="en-US" sz="3200" b="1" dirty="0" err="1"/>
              <a:t>su</a:t>
            </a:r>
            <a:r>
              <a:rPr lang="en-US" sz="3200" b="1" dirty="0"/>
              <a:t> </a:t>
            </a:r>
            <a:r>
              <a:rPr lang="en-US" sz="3200" b="1" dirty="0" err="1"/>
              <a:t>segundo</a:t>
            </a:r>
            <a:r>
              <a:rPr lang="en-US" sz="3200" b="1" dirty="0"/>
              <a:t> </a:t>
            </a:r>
            <a:r>
              <a:rPr lang="en-US" sz="3200" b="1" dirty="0" err="1"/>
              <a:t>carro</a:t>
            </a:r>
            <a:r>
              <a:rPr lang="en-US" sz="3200" b="1" dirty="0"/>
              <a:t>, y </a:t>
            </a:r>
            <a:r>
              <a:rPr lang="en-US" sz="3200" b="1" dirty="0" err="1"/>
              <a:t>pregonaron</a:t>
            </a:r>
            <a:r>
              <a:rPr lang="en-US" sz="3200" b="1" dirty="0"/>
              <a:t> </a:t>
            </a:r>
            <a:r>
              <a:rPr lang="en-US" sz="3200" b="1" dirty="0" err="1"/>
              <a:t>delante</a:t>
            </a:r>
            <a:r>
              <a:rPr lang="en-US" sz="3200" b="1" dirty="0"/>
              <a:t> de </a:t>
            </a:r>
            <a:r>
              <a:rPr lang="en-US" sz="3200" b="1" dirty="0" err="1"/>
              <a:t>él</a:t>
            </a:r>
            <a:r>
              <a:rPr lang="en-US" sz="3200" b="1" dirty="0"/>
              <a:t>: ¡</a:t>
            </a:r>
            <a:r>
              <a:rPr lang="en-US" sz="3200" b="1" dirty="0" err="1"/>
              <a:t>Doblad</a:t>
            </a:r>
            <a:r>
              <a:rPr lang="en-US" sz="3200" b="1" dirty="0"/>
              <a:t> la </a:t>
            </a:r>
            <a:r>
              <a:rPr lang="en-US" sz="3200" b="1" dirty="0" err="1"/>
              <a:t>rodilla</a:t>
            </a:r>
            <a:r>
              <a:rPr lang="en-US" sz="3200" b="1" dirty="0"/>
              <a:t>!; y lo </a:t>
            </a:r>
            <a:r>
              <a:rPr lang="en-US" sz="3200" b="1" dirty="0" err="1"/>
              <a:t>puso</a:t>
            </a:r>
            <a:r>
              <a:rPr lang="en-US" sz="3200" b="1" dirty="0"/>
              <a:t> </a:t>
            </a:r>
            <a:r>
              <a:rPr lang="en-US" sz="3200" b="1" dirty="0" err="1"/>
              <a:t>sobre</a:t>
            </a:r>
            <a:r>
              <a:rPr lang="en-US" sz="3200" b="1" dirty="0"/>
              <a:t> </a:t>
            </a:r>
            <a:r>
              <a:rPr lang="en-US" sz="3200" b="1" dirty="0" err="1"/>
              <a:t>toda</a:t>
            </a:r>
            <a:r>
              <a:rPr lang="en-US" sz="3200" b="1" dirty="0"/>
              <a:t> la </a:t>
            </a:r>
            <a:r>
              <a:rPr lang="en-US" sz="3200" b="1" dirty="0" err="1"/>
              <a:t>tierra</a:t>
            </a:r>
            <a:r>
              <a:rPr lang="en-US" sz="3200" b="1" dirty="0"/>
              <a:t> de </a:t>
            </a:r>
            <a:r>
              <a:rPr lang="en-US" sz="3200" b="1" dirty="0" err="1"/>
              <a:t>Egipto</a:t>
            </a:r>
            <a:r>
              <a:rPr lang="en-US" sz="3200" b="1" dirty="0"/>
              <a:t>. Y </a:t>
            </a:r>
            <a:r>
              <a:rPr lang="en-US" sz="3200" b="1" dirty="0" err="1"/>
              <a:t>dijo</a:t>
            </a:r>
            <a:r>
              <a:rPr lang="en-US" sz="3200" b="1" dirty="0"/>
              <a:t> </a:t>
            </a:r>
            <a:r>
              <a:rPr lang="en-US" sz="3200" b="1" dirty="0" err="1"/>
              <a:t>Faraón</a:t>
            </a:r>
            <a:r>
              <a:rPr lang="en-US" sz="3200" b="1" dirty="0"/>
              <a:t> a José: </a:t>
            </a:r>
            <a:r>
              <a:rPr lang="en-US" sz="3200" b="1" dirty="0" err="1"/>
              <a:t>Yo</a:t>
            </a:r>
            <a:r>
              <a:rPr lang="en-US" sz="3200" b="1" dirty="0"/>
              <a:t> soy </a:t>
            </a:r>
            <a:r>
              <a:rPr lang="en-US" sz="3200" b="1" dirty="0" err="1"/>
              <a:t>Faraón</a:t>
            </a:r>
            <a:r>
              <a:rPr lang="en-US" sz="3200" b="1" dirty="0"/>
              <a:t>; y sin </a:t>
            </a:r>
            <a:r>
              <a:rPr lang="en-US" sz="3200" b="1" dirty="0" err="1"/>
              <a:t>ti</a:t>
            </a:r>
            <a:r>
              <a:rPr lang="en-US" sz="3200" b="1" dirty="0"/>
              <a:t> </a:t>
            </a:r>
            <a:r>
              <a:rPr lang="en-US" sz="3200" b="1" dirty="0" err="1"/>
              <a:t>nin</a:t>
            </a:r>
            <a:r>
              <a:rPr lang="en-US" sz="3200" b="1" dirty="0"/>
              <a:t>- </a:t>
            </a:r>
            <a:r>
              <a:rPr lang="en-US" sz="3200" b="1" dirty="0" err="1"/>
              <a:t>gún</a:t>
            </a:r>
            <a:r>
              <a:rPr lang="en-US" sz="3200" b="1" dirty="0"/>
              <a:t> </a:t>
            </a:r>
            <a:r>
              <a:rPr lang="en-US" sz="3200" dirty="0" err="1"/>
              <a:t>alzará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mano</a:t>
            </a:r>
            <a:r>
              <a:rPr lang="en-US" sz="3200" dirty="0"/>
              <a:t> </a:t>
            </a:r>
            <a:r>
              <a:rPr lang="en-US" sz="3200" dirty="0" err="1"/>
              <a:t>ni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pie en </a:t>
            </a:r>
            <a:r>
              <a:rPr lang="en-US" sz="3200" dirty="0" err="1"/>
              <a:t>toda</a:t>
            </a:r>
            <a:r>
              <a:rPr lang="en-US" sz="3200" dirty="0"/>
              <a:t> la </a:t>
            </a:r>
            <a:r>
              <a:rPr lang="en-US" sz="3200" dirty="0" err="1"/>
              <a:t>tierra</a:t>
            </a:r>
            <a:r>
              <a:rPr lang="en-US" sz="3200" dirty="0"/>
              <a:t> de </a:t>
            </a:r>
            <a:r>
              <a:rPr lang="en-US" sz="3200" dirty="0" err="1"/>
              <a:t>Egipto</a:t>
            </a:r>
            <a:r>
              <a:rPr lang="en-US" sz="3200" dirty="0"/>
              <a:t>”. </a:t>
            </a:r>
            <a:r>
              <a:rPr lang="en-US" sz="3200" dirty="0" err="1"/>
              <a:t>Génesis</a:t>
            </a:r>
            <a:r>
              <a:rPr lang="en-US" sz="3200" dirty="0"/>
              <a:t> 41:42-44.</a:t>
            </a:r>
            <a:endParaRPr lang="es-ES_tradnl" sz="32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39378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1170533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pastor general, de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hermano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Elías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Páez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le dice: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Hermano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falta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...”.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pastor le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contestará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inmediato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hágalo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2983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687662"/>
            <a:ext cx="8385463" cy="4571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mencionando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4:21-26: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Además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diciendo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Gersón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casas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padres,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treinta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arriba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hasta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cincuenta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contarás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compañía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tabernáculo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3629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01368" y="1020408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SERÁ EL OFICIO DE LAS FAMILIAS DE GERSÓN, PARA MINISTRAR Y PARA LLEVAR: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Llevarán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cortinas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tabernáculo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tabernáculo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re-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cubierta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cubierta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tejones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encima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cortina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puerta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tabernáculo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cortinas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cortina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puerta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tabernáculo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altar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alrededor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cuerdas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servirán”.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9204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8" y="1170533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un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oficio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Gózate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Dios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ponga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refiere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gracias al que me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fortaleció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Cristo Jesús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tuvo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poniéndome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Timoteo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1:12.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23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914400"/>
            <a:ext cx="8385463" cy="51260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por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11:14, 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hay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dirección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caerá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pueblo;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multitud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CONSEJEROS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seguridad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 del Staff. </a:t>
            </a: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Aunque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le ha dado solo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funciona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encargado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acomodar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mobiliario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Tales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sillas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mesas,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púlpitos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encargados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iluminación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letreros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Ayudar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aquello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898079"/>
            <a:ext cx="8385463" cy="50618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la palabra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35:30-35;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staff: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Israel: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nombrado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Bezaleel hijo de Uri, hijo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lo ha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llenado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arte, para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en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piedras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engaste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labor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ingeniosa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Y ha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Aholiab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Ahisamac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Dan;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llenado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arte y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invención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bordado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azul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púrpura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carmesí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labor, 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64525"/>
            <a:ext cx="8385463" cy="5112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Crónicas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34:10,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idea: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lo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entregaron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hacían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mayordomos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casa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los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hacían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TRABAJABAN EN LA CASA DE JEHOVÁ, PARA REPARAR Y RESTAURAR EL TEMPLO”.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que son parte de staff, en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sentido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deberán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siguientes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I.- PROYECTAR DISEÑOS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“para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en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piedras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engaste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35:32,33.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son personas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Sería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 personas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arquitectos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diseñadores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interiores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diseñadores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gráficos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floristas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347953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diferentes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pasaje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embellecer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que sea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045325"/>
            <a:ext cx="8385463" cy="500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Ocupamos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Planear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publicidad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Transmitir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correcta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lo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hacemos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reflejar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lo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hacemos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UcPeriod"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1451</Words>
  <Application>Microsoft Office PowerPoint</Application>
  <PresentationFormat>Presentación en pantalla (4:3)</PresentationFormat>
  <Paragraphs>138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Tema de Office</vt:lpstr>
      <vt:lpstr>Presentación de PowerPoint</vt:lpstr>
      <vt:lpstr> STAFF EN LA IGLESIA </vt:lpstr>
      <vt:lpstr> INTRODUCCIÓN </vt:lpstr>
      <vt:lpstr>Presentación de PowerPoint</vt:lpstr>
      <vt:lpstr>Presentación de PowerPoint</vt:lpstr>
      <vt:lpstr>Presentación de PowerPoint</vt:lpstr>
      <vt:lpstr> I.- PROYECTAR DISEÑOS </vt:lpstr>
      <vt:lpstr>Presentación de PowerPoint</vt:lpstr>
      <vt:lpstr>Presentación de PowerPoint</vt:lpstr>
      <vt:lpstr>  II.- TRABAJAR EN TODA LABOR INGENIOSA   </vt:lpstr>
      <vt:lpstr>Presentación de PowerPoint</vt:lpstr>
      <vt:lpstr> III.- PODER ENSEÑAR A OTROS </vt:lpstr>
      <vt:lpstr>Presentación de PowerPoint</vt:lpstr>
      <vt:lpstr> IV.- LLENAR A OTROS DE SABIDURÍA DE CORAZÓN </vt:lpstr>
      <vt:lpstr>Presentación de PowerPoint</vt:lpstr>
      <vt:lpstr>Presentación de PowerPoint</vt:lpstr>
      <vt:lpstr> V.- PARA QUE HAGAN TODA OBRA DE ARTE Y DE INVENCIÓN </vt:lpstr>
      <vt:lpstr>Presentación de PowerPoint</vt:lpstr>
      <vt:lpstr>Presentación de PowerPoint</vt:lpstr>
      <vt:lpstr> V.- PARA QUE HAGAN TODA LABOR </vt:lpstr>
      <vt:lpstr>Presentación de PowerPoint</vt:lpstr>
      <vt:lpstr>Presentación de PowerPoint</vt:lpstr>
      <vt:lpstr>Presentación de PowerPoint</vt:lpstr>
      <vt:lpstr>Presentación de PowerPoint</vt:lpstr>
      <vt:lpstr> VII.- PARA QUE INVENTEN TODO DISEÑO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CONCLUSIÓN </vt:lpstr>
      <vt:lpstr>Presentación de PowerPoint</vt:lpstr>
      <vt:lpstr>Presentación de PowerPoint</vt:lpstr>
    </vt:vector>
  </TitlesOfParts>
  <Company>Iglesia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templo El-Betel</cp:lastModifiedBy>
  <cp:revision>9</cp:revision>
  <dcterms:created xsi:type="dcterms:W3CDTF">2018-02-01T20:23:16Z</dcterms:created>
  <dcterms:modified xsi:type="dcterms:W3CDTF">2018-07-25T18:00:15Z</dcterms:modified>
</cp:coreProperties>
</file>