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1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92" autoAdjust="0"/>
    <p:restoredTop sz="94660"/>
  </p:normalViewPr>
  <p:slideViewPr>
    <p:cSldViewPr snapToGrid="0">
      <p:cViewPr varScale="1">
        <p:scale>
          <a:sx n="62" d="100"/>
          <a:sy n="62" d="100"/>
        </p:scale>
        <p:origin x="151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8103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172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0986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259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075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127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7005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5236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206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6760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9547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7494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712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II.- TRABAJAR EN TODA LABOR INGENIOSA</a:t>
            </a:r>
            <a:b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br>
              <a:rPr lang="es-ES_tradn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196282" y="1980608"/>
            <a:ext cx="8741043" cy="435133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“para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trabajar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labor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ingeniosa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…”.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Éxodo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35:33.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Debemos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pedirle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Dios,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ingenio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hacer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nuestra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labor. Hay que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hacer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las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cosas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manera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excelente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quitar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clase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mediocridad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Si vas a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barrer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hazlo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bien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buNone/>
            </a:pP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vas a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trapear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hazlo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la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mejor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manera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No lo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estás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haciendo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cualquier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patrón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lo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estás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haciendo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el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rey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Reyes.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8882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9268" y="1245648"/>
            <a:ext cx="8385463" cy="49623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Lucas 16:8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refirió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parábola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marL="0" indent="0" algn="just">
              <a:buNone/>
            </a:pP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Más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tarde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el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patrón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elogió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administrador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deshonesto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porque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que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había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hecho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era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muy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astuto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Sí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cuando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negocios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semejantes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LA GENTE MUNDANA ES MÁS ASTUTA QUE LA GENTE ESPIRITUAL”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PDT.</a:t>
            </a:r>
            <a:endParaRPr lang="es-ES_tradnl" sz="2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b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Proverbios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24:6 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Porque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INGENIO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harás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guerra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en la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multitud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consejeros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está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victoria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  <a:endParaRPr lang="es-ES_tradnl" sz="2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sz="2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01276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III.- PODER ENSEÑAR A OTROS</a:t>
            </a:r>
            <a:br>
              <a:rPr lang="es-ES_tradnl" b="1" dirty="0"/>
            </a:b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Cuando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hablamos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discípulos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solo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pensamos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personas que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ganamos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Cristo; y que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ganen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también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gente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Pero el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“id y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discípulos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…”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aplica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área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iglesia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ministro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reproducir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ministros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El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diácono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ganarse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almas y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nuevos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diáconos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El que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está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ujier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ujieres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músico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ganarse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personas que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toquen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instrumentos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afuera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o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nuevos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músicos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098535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996287"/>
            <a:ext cx="8385463" cy="518067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supuesto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que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son de Staff,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deberán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reproducir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nuevos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integrantes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ministerio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El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electricista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logra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ganar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personas del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mundo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deberá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enseñar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otros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que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tiene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profesión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mismo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carpinteros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electricistas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plomeros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pintores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soldadores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etc.</a:t>
            </a:r>
            <a:endParaRPr lang="es-ES_tradn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92823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IV.- LLENAR A OTROS DE SABIDURÍA DE CORAZÓN</a:t>
            </a:r>
            <a:b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216976" y="2027103"/>
            <a:ext cx="8663553" cy="40452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“…y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llenado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sabiduría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corazón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Éxodo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35:35.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Falsamente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hay la idea que solo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estamos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ministerios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formales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Iglesia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debemos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buscar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santidad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espirituales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Pero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enfatizamos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la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santidad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12:14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afirma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que: </a:t>
            </a:r>
          </a:p>
          <a:p>
            <a:pPr marL="0" indent="0" algn="just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Seguid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paz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la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santidad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SIN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CUAL NADIE VERÁ AL SEÑOR”.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947000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105469"/>
            <a:ext cx="8490958" cy="507149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otras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palabras,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ocupamos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cualquier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ministerio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sea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lleno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sabiduría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corazón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busquemos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presencia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Dios en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cualquier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hagamos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Si se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pinta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iglesia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haga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sabiduría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Pero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aquí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podemos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allá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no solo se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pintar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Los de Staff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pudieran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sabiduría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manera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no se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ensucie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tanto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776983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23582"/>
            <a:ext cx="8385463" cy="515338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Sabemos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hablar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sabiduría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es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básicamente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temor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Jehová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buNone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cuando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hablamos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sabiduría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corazón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estamos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afirmando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tener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corazón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agrade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Dios.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Hechos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13:22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comenta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marL="0" indent="0" algn="just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“de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quien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también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testimonio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diciendo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He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hallado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David hijo de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Isaí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varón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conforme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mi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corazón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quien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hará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que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quiero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  <a:endParaRPr lang="es-ES_tradn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979621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V.- PARA QUE HAGAN TODA OBRA DE ARTE Y DE INVENCIÓN</a:t>
            </a:r>
            <a:br>
              <a:rPr lang="es-ES_tradnl" dirty="0"/>
            </a:b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33130" y="1989398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“…para que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hagan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arte y de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invención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de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bordado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azul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en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púrpura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en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carmesí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en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en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telar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Éxodo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35:35.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Dios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llamado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limpiado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bendecido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lo ha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hecho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usarte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El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texto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anterior,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empieza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puntos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suspensivos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porque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parte del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mismo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versículo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Lo que antecede dice: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“…y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llenado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sabiduría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corazón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9761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60425" y="914400"/>
            <a:ext cx="8385463" cy="507149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quiere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usarte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arte 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invención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Déjate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usar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Dios. Deja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él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dirija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talentos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Nehemías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1:11, de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manera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extraordinaria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deseo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ruego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oh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Jehová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esté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ahora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atento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oído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la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oración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siervo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a la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oración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siervos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quienes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desean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REVERENCIAR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concede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ahora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buen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éxito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siervo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dale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gracia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delante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aquel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varón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Porque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servía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copero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rey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678631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296537"/>
            <a:ext cx="8385463" cy="488042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qué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quién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buNone/>
            </a:pP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deseo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reverenciar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lo que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hagas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enaltezca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gran Dios</a:t>
            </a:r>
            <a:r>
              <a:rPr lang="es-ES_tradnl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MX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51948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STAFF EN LA IGLESIA</a:t>
            </a:r>
            <a:br>
              <a:rPr lang="es-ES_tradnl" b="1" dirty="0"/>
            </a:b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/>
              <a:t>Colosenses</a:t>
            </a:r>
            <a:r>
              <a:rPr lang="en-US" dirty="0"/>
              <a:t> 3:23,24:</a:t>
            </a:r>
            <a:endParaRPr lang="es-ES_tradnl" dirty="0"/>
          </a:p>
          <a:p>
            <a:pPr marL="0" indent="0" algn="just">
              <a:buNone/>
            </a:pPr>
            <a:r>
              <a:rPr lang="en-US" dirty="0"/>
              <a:t> </a:t>
            </a:r>
            <a:endParaRPr lang="es-ES_tradnl" dirty="0"/>
          </a:p>
          <a:p>
            <a:pPr marL="0" indent="0" algn="just">
              <a:buNone/>
            </a:pPr>
            <a:r>
              <a:rPr lang="en-US" b="1" dirty="0"/>
              <a:t>“Y </a:t>
            </a:r>
            <a:r>
              <a:rPr lang="en-US" b="1" dirty="0" err="1"/>
              <a:t>todo</a:t>
            </a:r>
            <a:r>
              <a:rPr lang="en-US" b="1" dirty="0"/>
              <a:t> lo que </a:t>
            </a:r>
            <a:r>
              <a:rPr lang="en-US" b="1" dirty="0" err="1"/>
              <a:t>hagáis</a:t>
            </a:r>
            <a:r>
              <a:rPr lang="en-US" b="1" dirty="0"/>
              <a:t>, </a:t>
            </a:r>
            <a:r>
              <a:rPr lang="en-US" b="1" dirty="0" err="1"/>
              <a:t>hacedlo</a:t>
            </a:r>
            <a:r>
              <a:rPr lang="en-US" b="1" dirty="0"/>
              <a:t> de </a:t>
            </a:r>
            <a:r>
              <a:rPr lang="en-US" b="1" dirty="0" err="1"/>
              <a:t>corazón</a:t>
            </a:r>
            <a:r>
              <a:rPr lang="en-US" b="1" dirty="0"/>
              <a:t>, </a:t>
            </a:r>
            <a:r>
              <a:rPr lang="en-US" b="1" dirty="0" err="1"/>
              <a:t>como</a:t>
            </a:r>
            <a:r>
              <a:rPr lang="en-US" b="1" dirty="0"/>
              <a:t> para el </a:t>
            </a:r>
            <a:r>
              <a:rPr lang="en-US" b="1" dirty="0" err="1"/>
              <a:t>Señor</a:t>
            </a:r>
            <a:r>
              <a:rPr lang="en-US" b="1" dirty="0"/>
              <a:t> y no para </a:t>
            </a:r>
            <a:r>
              <a:rPr lang="en-US" b="1" dirty="0" err="1"/>
              <a:t>los</a:t>
            </a:r>
            <a:r>
              <a:rPr lang="en-US" b="1" dirty="0"/>
              <a:t> hombres; </a:t>
            </a:r>
            <a:r>
              <a:rPr lang="en-US" b="1" dirty="0" err="1"/>
              <a:t>sabiendo</a:t>
            </a:r>
            <a:r>
              <a:rPr lang="en-US" b="1" dirty="0"/>
              <a:t> que del </a:t>
            </a:r>
            <a:r>
              <a:rPr lang="en-US" b="1" dirty="0" err="1"/>
              <a:t>Señor</a:t>
            </a:r>
            <a:r>
              <a:rPr lang="en-US" b="1" dirty="0"/>
              <a:t> </a:t>
            </a:r>
            <a:r>
              <a:rPr lang="en-US" b="1" dirty="0" err="1"/>
              <a:t>recibiréis</a:t>
            </a:r>
            <a:r>
              <a:rPr lang="en-US" b="1" dirty="0"/>
              <a:t> la </a:t>
            </a:r>
            <a:r>
              <a:rPr lang="en-US" b="1" dirty="0" err="1"/>
              <a:t>recompensa</a:t>
            </a:r>
            <a:r>
              <a:rPr lang="en-US" b="1" dirty="0"/>
              <a:t> de la </a:t>
            </a:r>
            <a:r>
              <a:rPr lang="en-US" b="1" dirty="0" err="1"/>
              <a:t>herencia</a:t>
            </a:r>
            <a:r>
              <a:rPr lang="en-US" b="1" dirty="0"/>
              <a:t>, </a:t>
            </a:r>
            <a:r>
              <a:rPr lang="en-US" b="1" dirty="0" err="1"/>
              <a:t>porque</a:t>
            </a:r>
            <a:r>
              <a:rPr lang="en-US" b="1" dirty="0"/>
              <a:t> a Cristo el Se- </a:t>
            </a:r>
            <a:r>
              <a:rPr lang="en-US" b="1" dirty="0" err="1"/>
              <a:t>ñor</a:t>
            </a:r>
            <a:r>
              <a:rPr lang="en-US" b="1" dirty="0"/>
              <a:t> </a:t>
            </a:r>
            <a:r>
              <a:rPr lang="en-US" b="1" dirty="0" err="1"/>
              <a:t>servís</a:t>
            </a:r>
            <a:r>
              <a:rPr lang="en-US" b="1" dirty="0"/>
              <a:t>”.</a:t>
            </a:r>
            <a:endParaRPr lang="es-ES_tradnl" b="1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217653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V.- PARA QUE HAGAN TODA LABOR</a:t>
            </a:r>
            <a:b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pertenecen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ministerio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Staff, en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sencillas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palabras les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definimos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función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principal: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“para que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hagan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labor…”.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Éxodo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35:35.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que sea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necesario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la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71137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160060"/>
            <a:ext cx="8385463" cy="50169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importancia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diversidad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ministerios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la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iglesia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es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cada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quien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parte.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Así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los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discípulos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ocuparon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diáconos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las mesas, el pastor o los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ministros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podemos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de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buNone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Ocupamos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ministerios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diversos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cada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quien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enfocado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área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031629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9268" y="872781"/>
            <a:ext cx="8385463" cy="511243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Mira lo que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enseña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Crónicas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35:15: </a:t>
            </a:r>
          </a:p>
          <a:p>
            <a:pPr marL="0" indent="0" algn="just"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Asimismo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los cantores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hijos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Asaf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estaban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puesto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conforme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mandamiento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David, de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Asaf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de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Hemán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de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Jedutún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vi- dente del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rey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también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los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porteros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estaban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cada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puerta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y NO ERA NECESARIO QUE SE APARTASEN DE SU MINISTERIO,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porque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hermanos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los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levitas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preparaban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ellos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  <a:endParaRPr lang="es-ES_tradnl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237665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91821"/>
            <a:ext cx="8385463" cy="508514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Imagine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usted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que los cantores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dejen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ensayar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preparar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los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los que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ministramos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palabra,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dejemos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preparar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predicaciones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conferencias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porque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hay que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poner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lonas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buNone/>
            </a:pP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tan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importante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que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exista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ministerio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Staff.</a:t>
            </a:r>
            <a:endParaRPr lang="es-ES_tradn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96097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173707"/>
            <a:ext cx="8385463" cy="50578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es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necesario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apartemos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nuestro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ministerio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porque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hay un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ministerio</a:t>
            </a:r>
            <a:r>
              <a:rPr lang="es-ES_tradnl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suyo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respectivamente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24818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2" y="909644"/>
            <a:ext cx="8385463" cy="703553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VII.- PARA QUE INVENTEN TODO DISEÑO</a:t>
            </a:r>
            <a:b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1" y="1763631"/>
            <a:ext cx="8385463" cy="435133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“E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inventen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diseño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…”.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Éxodo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35:35.</a:t>
            </a:r>
            <a:endParaRPr lang="es-ES_tradnl" sz="2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Cuando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inventa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diseño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o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cuando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concibe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idea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extraordinaria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lo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importante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que se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lleve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cabo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2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Se dice, que 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Dios da la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visión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inspiración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también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la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provisión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 </a:t>
            </a:r>
          </a:p>
          <a:p>
            <a:pPr marL="0" indent="0" algn="just">
              <a:buNone/>
            </a:pP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Muchos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cristia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modernos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estamos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acostumbrados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resuelvan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Si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puesto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un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servicio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ministerio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debemos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sacarlo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adelante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2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sz="2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549800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241946"/>
            <a:ext cx="8385463" cy="493501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ejemplo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son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recursos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Queremos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el pastor o la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iglesia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provea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los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recursos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buNone/>
            </a:pP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¿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qué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lo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hacemos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nosotros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</a:p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palabras de José 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Faraón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fueron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muy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atinadas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s-ES_tradn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869134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263471" y="1023582"/>
            <a:ext cx="8648054" cy="5153381"/>
          </a:xfrm>
        </p:spPr>
        <p:txBody>
          <a:bodyPr>
            <a:normAutofit/>
          </a:bodyPr>
          <a:lstStyle/>
          <a:p>
            <a:pPr marL="514350" indent="-514350">
              <a:buAutoNum type="alphaUcPeriod"/>
            </a:pPr>
            <a:r>
              <a:rPr lang="es-MX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CONSEJO DE JOSE A FARAON</a:t>
            </a:r>
          </a:p>
          <a:p>
            <a:pPr marL="0" indent="0">
              <a:buNone/>
            </a:pPr>
            <a:endParaRPr lang="es-MX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rabicPeriod"/>
            </a:pPr>
            <a:r>
              <a:rPr lang="es-MX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PONER LIDERES PRUDENTES Y SABIOS </a:t>
            </a:r>
          </a:p>
          <a:p>
            <a:pPr marL="0" indent="0" algn="just">
              <a:buNone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tanto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provéase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ahora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Faraón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un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varón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prudente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sabio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póngalo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tierra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Egipto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 </a:t>
            </a:r>
          </a:p>
          <a:p>
            <a:pPr marL="0" indent="0" algn="just">
              <a:buNone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Génesis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41:33.</a:t>
            </a:r>
            <a:r>
              <a:rPr lang="es-ES_tradnl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s-MX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852537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955343"/>
            <a:ext cx="8385463" cy="52216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2.- EJECUTAR UN PLAN PARA PROVISIÓN</a:t>
            </a:r>
            <a:endParaRPr lang="es-ES_tradn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Haga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Faraón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ponga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gobernadores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país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quinte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tierra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Egipto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siete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años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abundancia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Y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junten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provisión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estos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buenos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años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vienen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recojan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trigo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bajo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Faraón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mantenimiento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las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ciudades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y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guárdenlo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Y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esté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aquella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provisión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depósito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el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país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para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siete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años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hambre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habrá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la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tierra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Egipto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y el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país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perecerá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hambre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Génesis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41:34-36.</a:t>
            </a:r>
            <a:endParaRPr lang="es-ES_trad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637283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9268" y="1109234"/>
            <a:ext cx="8385463" cy="4351338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B.  RESPUESTA DE FARAÓN A JOSE</a:t>
            </a:r>
            <a:endParaRPr lang="es-ES_tradn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1.- LE GUSTÓ LA PROPUESTA</a:t>
            </a:r>
            <a:endParaRPr lang="es-ES_tradn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“El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asunto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pareci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ó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bien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Faraón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siervos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…”. </a:t>
            </a:r>
          </a:p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Génesis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41:37. </a:t>
            </a:r>
            <a:endParaRPr lang="es-MX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1231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INTRODUCCIÓN</a:t>
            </a:r>
            <a:br>
              <a:rPr lang="es-ES_tradnl" dirty="0"/>
            </a:b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palabra Staff,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significa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Conjunto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personas que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forman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cuerpo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equipo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estudio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información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asesoramiento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empresa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 </a:t>
            </a:r>
            <a:r>
              <a:rPr lang="en-US" sz="2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organización</a:t>
            </a:r>
            <a:r>
              <a:rPr lang="en-US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  <a:endParaRPr lang="es-ES_tradnl" sz="2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ese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sentido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Staff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sería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ministerio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la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Iglesia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Incluyendo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ministros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diáconos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ayudas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ministeriales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liderazgo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general.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somos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parte de un staff.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Somos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ese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conjunto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cuerpo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Cristo,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donde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participamos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Núcleo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En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nuestras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reuniones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hay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información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también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asesoría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nuestra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organización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2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903354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87720" y="1170532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 APROBACIÓN COMO HOMBRE DE DIOS</a:t>
            </a:r>
            <a:endParaRPr lang="es-ES_tradnl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“y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dijo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Faraón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sus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siervos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¿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Acaso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hallaremos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otro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hombre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éste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en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quien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esté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espíritu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Dios? Y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dijo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Faraón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José: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Dios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hecho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saber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no hay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entendido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sabio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tú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Génesis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41:38, 39.</a:t>
            </a:r>
            <a:endParaRPr lang="es-ES_tradnl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528272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115941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LO NOMBRA COMO EL LÍDER</a:t>
            </a:r>
            <a:endParaRPr lang="es-ES_tradnl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Tú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estarás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mi casa, y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palabra se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gobernará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mi pueblo;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solamente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el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trono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seré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mayor que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tú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Dijo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además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Faraón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José: He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aquí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he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puesto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tierra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Egipto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   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Génesis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41:40-41.</a:t>
            </a:r>
            <a:endParaRPr lang="es-ES_tradnl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804627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154983" y="916313"/>
            <a:ext cx="8834033" cy="435133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600" b="1" dirty="0"/>
              <a:t>4.- LE DIO AUTORIDAD</a:t>
            </a:r>
            <a:endParaRPr lang="es-ES_tradnl" sz="3600" b="1" dirty="0"/>
          </a:p>
          <a:p>
            <a:pPr marL="0" indent="0" algn="just">
              <a:buNone/>
            </a:pPr>
            <a:r>
              <a:rPr lang="en-US" dirty="0"/>
              <a:t> </a:t>
            </a:r>
            <a:endParaRPr lang="es-ES_tradnl" dirty="0"/>
          </a:p>
          <a:p>
            <a:pPr marL="0" indent="0" algn="just">
              <a:buNone/>
            </a:pPr>
            <a:r>
              <a:rPr lang="en-US" sz="3200" b="1" dirty="0"/>
              <a:t>“</a:t>
            </a:r>
            <a:r>
              <a:rPr lang="en-US" sz="3200" b="1" dirty="0" err="1"/>
              <a:t>Entonces</a:t>
            </a:r>
            <a:r>
              <a:rPr lang="en-US" sz="3200" b="1" dirty="0"/>
              <a:t> </a:t>
            </a:r>
            <a:r>
              <a:rPr lang="en-US" sz="3200" b="1" dirty="0" err="1"/>
              <a:t>Faraón</a:t>
            </a:r>
            <a:r>
              <a:rPr lang="en-US" sz="3200" b="1" dirty="0"/>
              <a:t> </a:t>
            </a:r>
            <a:r>
              <a:rPr lang="en-US" sz="3200" b="1" dirty="0" err="1"/>
              <a:t>quitó</a:t>
            </a:r>
            <a:r>
              <a:rPr lang="en-US" sz="3200" b="1" dirty="0"/>
              <a:t> </a:t>
            </a:r>
            <a:r>
              <a:rPr lang="en-US" sz="3200" b="1" dirty="0" err="1"/>
              <a:t>su</a:t>
            </a:r>
            <a:r>
              <a:rPr lang="en-US" sz="3200" b="1" dirty="0"/>
              <a:t> </a:t>
            </a:r>
            <a:r>
              <a:rPr lang="en-US" sz="3200" b="1" dirty="0" err="1"/>
              <a:t>anillo</a:t>
            </a:r>
            <a:r>
              <a:rPr lang="en-US" sz="3200" b="1" dirty="0"/>
              <a:t> de </a:t>
            </a:r>
            <a:r>
              <a:rPr lang="en-US" sz="3200" b="1" dirty="0" err="1"/>
              <a:t>su</a:t>
            </a:r>
            <a:r>
              <a:rPr lang="en-US" sz="3200" b="1" dirty="0"/>
              <a:t> </a:t>
            </a:r>
            <a:r>
              <a:rPr lang="en-US" sz="3200" b="1" dirty="0" err="1"/>
              <a:t>mano</a:t>
            </a:r>
            <a:r>
              <a:rPr lang="en-US" sz="3200" b="1" dirty="0"/>
              <a:t>, y lo </a:t>
            </a:r>
            <a:r>
              <a:rPr lang="en-US" sz="3200" b="1" dirty="0" err="1"/>
              <a:t>puso</a:t>
            </a:r>
            <a:r>
              <a:rPr lang="en-US" sz="3200" b="1" dirty="0"/>
              <a:t> en la </a:t>
            </a:r>
            <a:r>
              <a:rPr lang="en-US" sz="3200" b="1" dirty="0" err="1"/>
              <a:t>mano</a:t>
            </a:r>
            <a:r>
              <a:rPr lang="en-US" sz="3200" b="1" dirty="0"/>
              <a:t> de José, y lo </a:t>
            </a:r>
            <a:r>
              <a:rPr lang="en-US" sz="3200" b="1" dirty="0" err="1"/>
              <a:t>hizo</a:t>
            </a:r>
            <a:r>
              <a:rPr lang="en-US" sz="3200" b="1" dirty="0"/>
              <a:t> </a:t>
            </a:r>
            <a:r>
              <a:rPr lang="en-US" sz="3200" b="1" dirty="0" err="1"/>
              <a:t>vestir</a:t>
            </a:r>
            <a:r>
              <a:rPr lang="en-US" sz="3200" b="1" dirty="0"/>
              <a:t> de </a:t>
            </a:r>
            <a:r>
              <a:rPr lang="en-US" sz="3200" b="1" dirty="0" err="1"/>
              <a:t>ropas</a:t>
            </a:r>
            <a:r>
              <a:rPr lang="en-US" sz="3200" b="1" dirty="0"/>
              <a:t> de </a:t>
            </a:r>
            <a:r>
              <a:rPr lang="en-US" sz="3200" b="1" dirty="0" err="1"/>
              <a:t>lino</a:t>
            </a:r>
            <a:r>
              <a:rPr lang="en-US" sz="3200" b="1" dirty="0"/>
              <a:t> </a:t>
            </a:r>
            <a:r>
              <a:rPr lang="en-US" sz="3200" b="1" dirty="0" err="1"/>
              <a:t>finísimo</a:t>
            </a:r>
            <a:r>
              <a:rPr lang="en-US" sz="3200" b="1" dirty="0"/>
              <a:t>, y </a:t>
            </a:r>
            <a:r>
              <a:rPr lang="en-US" sz="3200" b="1" dirty="0" err="1"/>
              <a:t>puso</a:t>
            </a:r>
            <a:r>
              <a:rPr lang="en-US" sz="3200" b="1" dirty="0"/>
              <a:t> un collar de </a:t>
            </a:r>
            <a:r>
              <a:rPr lang="en-US" sz="3200" b="1" dirty="0" err="1"/>
              <a:t>oro</a:t>
            </a:r>
            <a:r>
              <a:rPr lang="en-US" sz="3200" b="1" dirty="0"/>
              <a:t> en </a:t>
            </a:r>
            <a:r>
              <a:rPr lang="en-US" sz="3200" b="1" dirty="0" err="1"/>
              <a:t>su</a:t>
            </a:r>
            <a:r>
              <a:rPr lang="en-US" sz="3200" b="1" dirty="0"/>
              <a:t> </a:t>
            </a:r>
            <a:r>
              <a:rPr lang="en-US" sz="3200" b="1" dirty="0" err="1"/>
              <a:t>cuello</a:t>
            </a:r>
            <a:r>
              <a:rPr lang="en-US" sz="3200" b="1" dirty="0"/>
              <a:t>;</a:t>
            </a:r>
            <a:endParaRPr lang="es-ES_tradnl" sz="3200" b="1" dirty="0"/>
          </a:p>
          <a:p>
            <a:pPr marL="0" indent="0" algn="just">
              <a:buNone/>
            </a:pPr>
            <a:r>
              <a:rPr lang="en-US" sz="3200" b="1" dirty="0"/>
              <a:t>y lo </a:t>
            </a:r>
            <a:r>
              <a:rPr lang="en-US" sz="3200" b="1" dirty="0" err="1"/>
              <a:t>hizo</a:t>
            </a:r>
            <a:r>
              <a:rPr lang="en-US" sz="3200" b="1" dirty="0"/>
              <a:t> </a:t>
            </a:r>
            <a:r>
              <a:rPr lang="en-US" sz="3200" b="1" dirty="0" err="1"/>
              <a:t>subir</a:t>
            </a:r>
            <a:r>
              <a:rPr lang="en-US" sz="3200" b="1" dirty="0"/>
              <a:t> en </a:t>
            </a:r>
            <a:r>
              <a:rPr lang="en-US" sz="3200" b="1" dirty="0" err="1"/>
              <a:t>su</a:t>
            </a:r>
            <a:r>
              <a:rPr lang="en-US" sz="3200" b="1" dirty="0"/>
              <a:t> </a:t>
            </a:r>
            <a:r>
              <a:rPr lang="en-US" sz="3200" b="1" dirty="0" err="1"/>
              <a:t>segundo</a:t>
            </a:r>
            <a:r>
              <a:rPr lang="en-US" sz="3200" b="1" dirty="0"/>
              <a:t> </a:t>
            </a:r>
            <a:r>
              <a:rPr lang="en-US" sz="3200" b="1" dirty="0" err="1"/>
              <a:t>carro</a:t>
            </a:r>
            <a:r>
              <a:rPr lang="en-US" sz="3200" b="1" dirty="0"/>
              <a:t>, y </a:t>
            </a:r>
            <a:r>
              <a:rPr lang="en-US" sz="3200" b="1" dirty="0" err="1"/>
              <a:t>pregonaron</a:t>
            </a:r>
            <a:r>
              <a:rPr lang="en-US" sz="3200" b="1" dirty="0"/>
              <a:t> </a:t>
            </a:r>
            <a:r>
              <a:rPr lang="en-US" sz="3200" b="1" dirty="0" err="1"/>
              <a:t>delante</a:t>
            </a:r>
            <a:r>
              <a:rPr lang="en-US" sz="3200" b="1" dirty="0"/>
              <a:t> de </a:t>
            </a:r>
            <a:r>
              <a:rPr lang="en-US" sz="3200" b="1" dirty="0" err="1"/>
              <a:t>él</a:t>
            </a:r>
            <a:r>
              <a:rPr lang="en-US" sz="3200" b="1" dirty="0"/>
              <a:t>: ¡</a:t>
            </a:r>
            <a:r>
              <a:rPr lang="en-US" sz="3200" b="1" dirty="0" err="1"/>
              <a:t>Doblad</a:t>
            </a:r>
            <a:r>
              <a:rPr lang="en-US" sz="3200" b="1" dirty="0"/>
              <a:t> la </a:t>
            </a:r>
            <a:r>
              <a:rPr lang="en-US" sz="3200" b="1" dirty="0" err="1"/>
              <a:t>rodilla</a:t>
            </a:r>
            <a:r>
              <a:rPr lang="en-US" sz="3200" b="1" dirty="0"/>
              <a:t>!; y lo </a:t>
            </a:r>
            <a:r>
              <a:rPr lang="en-US" sz="3200" b="1" dirty="0" err="1"/>
              <a:t>puso</a:t>
            </a:r>
            <a:r>
              <a:rPr lang="en-US" sz="3200" b="1" dirty="0"/>
              <a:t> </a:t>
            </a:r>
            <a:r>
              <a:rPr lang="en-US" sz="3200" b="1" dirty="0" err="1"/>
              <a:t>sobre</a:t>
            </a:r>
            <a:r>
              <a:rPr lang="en-US" sz="3200" b="1" dirty="0"/>
              <a:t> </a:t>
            </a:r>
            <a:r>
              <a:rPr lang="en-US" sz="3200" b="1" dirty="0" err="1"/>
              <a:t>toda</a:t>
            </a:r>
            <a:r>
              <a:rPr lang="en-US" sz="3200" b="1" dirty="0"/>
              <a:t> la </a:t>
            </a:r>
            <a:r>
              <a:rPr lang="en-US" sz="3200" b="1" dirty="0" err="1"/>
              <a:t>tierra</a:t>
            </a:r>
            <a:r>
              <a:rPr lang="en-US" sz="3200" b="1" dirty="0"/>
              <a:t> de </a:t>
            </a:r>
            <a:r>
              <a:rPr lang="en-US" sz="3200" b="1" dirty="0" err="1"/>
              <a:t>Egipto</a:t>
            </a:r>
            <a:r>
              <a:rPr lang="en-US" sz="3200" b="1" dirty="0"/>
              <a:t>. Y </a:t>
            </a:r>
            <a:r>
              <a:rPr lang="en-US" sz="3200" b="1" dirty="0" err="1"/>
              <a:t>dijo</a:t>
            </a:r>
            <a:r>
              <a:rPr lang="en-US" sz="3200" b="1" dirty="0"/>
              <a:t> </a:t>
            </a:r>
            <a:r>
              <a:rPr lang="en-US" sz="3200" b="1" dirty="0" err="1"/>
              <a:t>Faraón</a:t>
            </a:r>
            <a:r>
              <a:rPr lang="en-US" sz="3200" b="1" dirty="0"/>
              <a:t> a José: </a:t>
            </a:r>
            <a:r>
              <a:rPr lang="en-US" sz="3200" b="1" dirty="0" err="1"/>
              <a:t>Yo</a:t>
            </a:r>
            <a:r>
              <a:rPr lang="en-US" sz="3200" b="1" dirty="0"/>
              <a:t> soy </a:t>
            </a:r>
            <a:r>
              <a:rPr lang="en-US" sz="3200" b="1" dirty="0" err="1"/>
              <a:t>Faraón</a:t>
            </a:r>
            <a:r>
              <a:rPr lang="en-US" sz="3200" b="1" dirty="0"/>
              <a:t>; y sin </a:t>
            </a:r>
            <a:r>
              <a:rPr lang="en-US" sz="3200" b="1" dirty="0" err="1"/>
              <a:t>ti</a:t>
            </a:r>
            <a:r>
              <a:rPr lang="en-US" sz="3200" b="1" dirty="0"/>
              <a:t> </a:t>
            </a:r>
            <a:r>
              <a:rPr lang="en-US" sz="3200" b="1" dirty="0" err="1"/>
              <a:t>nin</a:t>
            </a:r>
            <a:r>
              <a:rPr lang="en-US" sz="3200" b="1" dirty="0"/>
              <a:t>- </a:t>
            </a:r>
            <a:r>
              <a:rPr lang="en-US" sz="3200" b="1" dirty="0" err="1"/>
              <a:t>gún</a:t>
            </a:r>
            <a:r>
              <a:rPr lang="en-US" sz="3200" b="1" dirty="0"/>
              <a:t> </a:t>
            </a:r>
            <a:r>
              <a:rPr lang="en-US" sz="3200" dirty="0" err="1"/>
              <a:t>alzará</a:t>
            </a:r>
            <a:r>
              <a:rPr lang="en-US" sz="3200" dirty="0"/>
              <a:t> </a:t>
            </a:r>
            <a:r>
              <a:rPr lang="en-US" sz="3200" dirty="0" err="1"/>
              <a:t>su</a:t>
            </a:r>
            <a:r>
              <a:rPr lang="en-US" sz="3200" dirty="0"/>
              <a:t> </a:t>
            </a:r>
            <a:r>
              <a:rPr lang="en-US" sz="3200" dirty="0" err="1"/>
              <a:t>mano</a:t>
            </a:r>
            <a:r>
              <a:rPr lang="en-US" sz="3200" dirty="0"/>
              <a:t> </a:t>
            </a:r>
            <a:r>
              <a:rPr lang="en-US" sz="3200" dirty="0" err="1"/>
              <a:t>ni</a:t>
            </a:r>
            <a:r>
              <a:rPr lang="en-US" sz="3200" dirty="0"/>
              <a:t> </a:t>
            </a:r>
            <a:r>
              <a:rPr lang="en-US" sz="3200" dirty="0" err="1"/>
              <a:t>su</a:t>
            </a:r>
            <a:r>
              <a:rPr lang="en-US" sz="3200" dirty="0"/>
              <a:t> pie en </a:t>
            </a:r>
            <a:r>
              <a:rPr lang="en-US" sz="3200" dirty="0" err="1"/>
              <a:t>toda</a:t>
            </a:r>
            <a:r>
              <a:rPr lang="en-US" sz="3200" dirty="0"/>
              <a:t> la </a:t>
            </a:r>
            <a:r>
              <a:rPr lang="en-US" sz="3200" dirty="0" err="1"/>
              <a:t>tierra</a:t>
            </a:r>
            <a:r>
              <a:rPr lang="en-US" sz="3200" dirty="0"/>
              <a:t> de </a:t>
            </a:r>
            <a:r>
              <a:rPr lang="en-US" sz="3200" dirty="0" err="1"/>
              <a:t>Egipto</a:t>
            </a:r>
            <a:r>
              <a:rPr lang="en-US" sz="3200" dirty="0"/>
              <a:t>”. </a:t>
            </a:r>
            <a:r>
              <a:rPr lang="en-US" sz="3200" dirty="0" err="1"/>
              <a:t>Génesis</a:t>
            </a:r>
            <a:r>
              <a:rPr lang="en-US" sz="3200" dirty="0"/>
              <a:t> 41:42-44.</a:t>
            </a:r>
            <a:endParaRPr lang="es-ES_tradnl" sz="3200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839378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60425" y="1170533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Tenemos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ejemplo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pastor general, de la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Iglesia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Misión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el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hermano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Elías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Páez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alguien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él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le dice: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Hermano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falta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ministerio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la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Iglesia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...”. </a:t>
            </a:r>
          </a:p>
          <a:p>
            <a:pPr marL="0" indent="0" algn="just">
              <a:buNone/>
            </a:pP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pastor le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contestará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inmediato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hágalo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  <a:endParaRPr lang="es-ES_tradnl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529835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CONCLUSIÓN</a:t>
            </a:r>
            <a:b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687662"/>
            <a:ext cx="8385463" cy="45711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Quiero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terminar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mencionando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donde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Dios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mismo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habla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Moisés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Números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4:21-26: </a:t>
            </a:r>
          </a:p>
          <a:p>
            <a:pPr marL="0" indent="0" algn="just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Además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habló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Jehová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Moisés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diciendo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Toma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también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número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los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hijos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Gersón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según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las casas de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padres,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familias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De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edad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treinta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años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arriba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hasta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cincuenta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años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contarás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entran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compañía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servir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el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tabernáculo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reunión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943629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401368" y="1020408"/>
            <a:ext cx="8385463" cy="435133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 SERÁ EL OFICIO DE LAS FAMILIAS DE GERSÓN, PARA MINISTRAR Y PARA LLEVAR: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Llevarán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las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cortinas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tabernáculo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el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tabernáculo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re-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unión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cubierta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la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cubierta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pieles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tejones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está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encima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él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la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cortina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puerta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tabernáculo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reunión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las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cortinas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atrio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la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cortina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puerta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atrio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que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está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cerca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tabernáculo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cerca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altar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alrededor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cuerdas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instrumentos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servicio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que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será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hecho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así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servirán”.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192042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46778" y="1170533"/>
            <a:ext cx="8385463" cy="435133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mismo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un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oficio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dentro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iglesia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Gózate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cualquier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ministerio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Dios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ponga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Pablo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así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refiere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Doy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gracias al que me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fortaleció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 Cristo Jesús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porque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tuvo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por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fiel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poniéndome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el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ministerio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Timoteo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1:12.</a:t>
            </a:r>
            <a:endParaRPr lang="es-ES_tradn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67232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60425" y="914400"/>
            <a:ext cx="8385463" cy="512608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por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que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Proverbios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11:14, lo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así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marL="0" indent="0" algn="just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Donde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hay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dirección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sabia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caerá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pueblo;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la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multitud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CONSEJEROS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seguridad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parte del Staff. </a:t>
            </a:r>
          </a:p>
          <a:p>
            <a:pPr marL="0" indent="0" algn="just">
              <a:buNone/>
            </a:pP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Aunque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alguna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manera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se le ha dado solo al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equipo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funciona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encargado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acomodar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mobiliario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Tales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sillas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mesas,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atriles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púlpitos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Quizás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también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los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encargados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poner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iluminación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letreros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lonas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buNone/>
            </a:pP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Ayudar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aquello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sea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necesario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para la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organización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un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2087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9268" y="898079"/>
            <a:ext cx="8385463" cy="506184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que la palabra de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Moisés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Éxodo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35:30-35;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aplica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staff:</a:t>
            </a:r>
          </a:p>
          <a:p>
            <a:pPr marL="0" indent="0" algn="just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“Y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dijo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Moisés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los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hijos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Israel: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Mirad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Jehová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nombrado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Bezaleel hijo de Uri, hijo de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de la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tribu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Judá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y lo ha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llenado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Espíritu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Dios, en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sabiduría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en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inteligen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en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ciencia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en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arte, para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proyectar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diseños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para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trabajar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en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plata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en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bronce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en la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talla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piedras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engaste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en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madera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para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trabajar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labor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ingeniosa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Y ha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puesto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corazón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que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pueda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enseñar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así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él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Aholiab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hijo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Ahisamac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de la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tribu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Dan; y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llenado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sabiduría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corazón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para que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hagan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arte y de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invención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de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bordado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azul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en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púrpura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en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carmesí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en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en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telar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para que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hagan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labor, 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inventen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diseño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  <a:endParaRPr lang="es-ES_trad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88791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64525"/>
            <a:ext cx="8385463" cy="51124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Cuando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leemos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Crónicas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34:10,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podemos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tener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mejor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idea: </a:t>
            </a:r>
          </a:p>
          <a:p>
            <a:pPr marL="0" indent="0" algn="just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“Y lo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entregaron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los que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hacían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que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eran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mayordomos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la casa de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Jehová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los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cuales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daban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los que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hacían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TRABAJABAN EN LA CASA DE JEHOVÁ, PARA REPARAR Y RESTAURAR EL TEMPLO”.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que son parte de staff, en el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sentido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servicio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deberán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tener</a:t>
            </a:r>
            <a:r>
              <a:rPr lang="es-ES_tradn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siguientes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cualidades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6154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I.- PROYECTAR DISEÑOS</a:t>
            </a:r>
            <a:b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“para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proyectar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diseños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para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trabajar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en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plata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en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bronce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en la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talla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piedras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engaste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en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madera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 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Éxodo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35:32,33.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necesitamos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son personas que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puedan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proyectar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diseños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buNone/>
            </a:pP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Sería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excelente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poder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equipo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con personas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arquitectos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diseñadores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interiores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diseñadores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gráficos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floristas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etc.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35716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347953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puedan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proyectos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para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trabajar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diferentes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materiales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El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pasaje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habla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materiales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días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hay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materiales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podemos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usar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para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mejorar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embellecer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o que sea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funcional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04902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9268" y="1045325"/>
            <a:ext cx="8385463" cy="5003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Ocupamos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Planear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lvl="0" indent="-514350">
              <a:buFont typeface="+mj-lt"/>
              <a:buAutoNum type="alphaUcPeriod"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Alcance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publicidad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lvl="0" indent="-514350">
              <a:buFont typeface="+mj-lt"/>
              <a:buAutoNum type="alphaUcPeriod"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Transmitir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proyección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comunicación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lvl="0" indent="-514350">
              <a:buFont typeface="+mj-lt"/>
              <a:buAutoNum type="alphaUcPeriod"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Realización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lo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planeado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manera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correcta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lvl="0" indent="-514350">
              <a:buFont typeface="+mj-lt"/>
              <a:buAutoNum type="alphaUcPeriod"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Influir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bien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lo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hacemos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lvl="0" indent="-514350">
              <a:buFont typeface="+mj-lt"/>
              <a:buAutoNum type="alphaUcPeriod"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Necesidad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reflejar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pasión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lo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hacemos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lphaUcPeriod"/>
            </a:pP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33728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1451</Words>
  <Application>Microsoft Office PowerPoint</Application>
  <PresentationFormat>Presentación en pantalla (4:3)</PresentationFormat>
  <Paragraphs>138</Paragraphs>
  <Slides>36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36</vt:i4>
      </vt:variant>
    </vt:vector>
  </HeadingPairs>
  <TitlesOfParts>
    <vt:vector size="40" baseType="lpstr">
      <vt:lpstr>Arial</vt:lpstr>
      <vt:lpstr>Calibri</vt:lpstr>
      <vt:lpstr>Calibri Light</vt:lpstr>
      <vt:lpstr>Tema de Office</vt:lpstr>
      <vt:lpstr>Presentación de PowerPoint</vt:lpstr>
      <vt:lpstr> STAFF EN LA IGLESIA </vt:lpstr>
      <vt:lpstr> INTRODUCCIÓN </vt:lpstr>
      <vt:lpstr>Presentación de PowerPoint</vt:lpstr>
      <vt:lpstr>Presentación de PowerPoint</vt:lpstr>
      <vt:lpstr>Presentación de PowerPoint</vt:lpstr>
      <vt:lpstr> I.- PROYECTAR DISEÑOS </vt:lpstr>
      <vt:lpstr>Presentación de PowerPoint</vt:lpstr>
      <vt:lpstr>Presentación de PowerPoint</vt:lpstr>
      <vt:lpstr>  II.- TRABAJAR EN TODA LABOR INGENIOSA   </vt:lpstr>
      <vt:lpstr>Presentación de PowerPoint</vt:lpstr>
      <vt:lpstr> III.- PODER ENSEÑAR A OTROS </vt:lpstr>
      <vt:lpstr>Presentación de PowerPoint</vt:lpstr>
      <vt:lpstr> IV.- LLENAR A OTROS DE SABIDURÍA DE CORAZÓN </vt:lpstr>
      <vt:lpstr>Presentación de PowerPoint</vt:lpstr>
      <vt:lpstr>Presentación de PowerPoint</vt:lpstr>
      <vt:lpstr> V.- PARA QUE HAGAN TODA OBRA DE ARTE Y DE INVENCIÓN </vt:lpstr>
      <vt:lpstr>Presentación de PowerPoint</vt:lpstr>
      <vt:lpstr>Presentación de PowerPoint</vt:lpstr>
      <vt:lpstr> V.- PARA QUE HAGAN TODA LABOR </vt:lpstr>
      <vt:lpstr>Presentación de PowerPoint</vt:lpstr>
      <vt:lpstr>Presentación de PowerPoint</vt:lpstr>
      <vt:lpstr>Presentación de PowerPoint</vt:lpstr>
      <vt:lpstr>Presentación de PowerPoint</vt:lpstr>
      <vt:lpstr> VII.- PARA QUE INVENTEN TODO DISEÑO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CONCLUSIÓN </vt:lpstr>
      <vt:lpstr>Presentación de PowerPoint</vt:lpstr>
      <vt:lpstr>Presentación de PowerPoint</vt:lpstr>
    </vt:vector>
  </TitlesOfParts>
  <Company>Iglesia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Iglesia La Misión</dc:creator>
  <cp:lastModifiedBy>templo El-Betel</cp:lastModifiedBy>
  <cp:revision>9</cp:revision>
  <dcterms:created xsi:type="dcterms:W3CDTF">2018-02-01T20:23:16Z</dcterms:created>
  <dcterms:modified xsi:type="dcterms:W3CDTF">2018-07-25T18:00:15Z</dcterms:modified>
</cp:coreProperties>
</file>