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4" r:id="rId19"/>
    <p:sldId id="275" r:id="rId20"/>
    <p:sldId id="276" r:id="rId21"/>
    <p:sldId id="277" r:id="rId22"/>
    <p:sldId id="278" r:id="rId23"/>
    <p:sldId id="279" r:id="rId24"/>
    <p:sldId id="281" r:id="rId25"/>
    <p:sldId id="282" r:id="rId26"/>
    <p:sldId id="283" r:id="rId27"/>
    <p:sldId id="284" r:id="rId28"/>
    <p:sldId id="286" r:id="rId2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13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7"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06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 PROFECÍA Y PREDICACIÓN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400" dirty="0"/>
              <a:t>Cada mensaje inspirado o ungido por Dios y dirigido al ser humano, es básicamente una profecía, que puede llegar por medio de la predicación, la alabanza, un testimonio, etc. </a:t>
            </a:r>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87104"/>
            <a:ext cx="8385463" cy="5289859"/>
          </a:xfrm>
        </p:spPr>
        <p:txBody>
          <a:bodyPr>
            <a:normAutofit/>
          </a:bodyPr>
          <a:lstStyle/>
          <a:p>
            <a:pPr marL="0" indent="0" algn="just">
              <a:buNone/>
            </a:pPr>
            <a:r>
              <a:rPr lang="es-MX" sz="4400" dirty="0"/>
              <a:t>Por ejemplo, un predicador ungido generalmente profetizará cuando predica, aunque también Dios lo ungirá de vez en cuando de una manera especial para entregar una palabra directa para la iglesia o para ciertos individuos</a:t>
            </a:r>
            <a:r>
              <a:rPr lang="es-MX" sz="4400" dirty="0" smtClean="0"/>
              <a:t>.</a:t>
            </a:r>
          </a:p>
          <a:p>
            <a:pPr marL="0" indent="0" algn="just">
              <a:buNone/>
            </a:pPr>
            <a:endParaRPr lang="es-MX" sz="4400" dirty="0"/>
          </a:p>
        </p:txBody>
      </p:sp>
    </p:spTree>
    <p:extLst>
      <p:ext uri="{BB962C8B-B14F-4D97-AF65-F5344CB8AC3E}">
        <p14:creationId xmlns:p14="http://schemas.microsoft.com/office/powerpoint/2010/main" val="330127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4000" dirty="0"/>
              <a:t>Pero el don de profecía no equivale a predicar, ni puede ser sustituto de la predicación o la enseñanza en la iglesia; sino un complemento de éstos. Predicar, generalmente, es el producto de la preparación previa y el estudio de revelaciones existentes. </a:t>
            </a:r>
          </a:p>
        </p:txBody>
      </p:sp>
    </p:spTree>
    <p:extLst>
      <p:ext uri="{BB962C8B-B14F-4D97-AF65-F5344CB8AC3E}">
        <p14:creationId xmlns:p14="http://schemas.microsoft.com/office/powerpoint/2010/main" val="130985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rmAutofit/>
          </a:bodyPr>
          <a:lstStyle/>
          <a:p>
            <a:pPr marL="0" indent="0" algn="just">
              <a:buNone/>
            </a:pPr>
            <a:r>
              <a:rPr lang="es-MX" sz="4000" dirty="0"/>
              <a:t>La profecía es el resultado de una inspiración espiritual espontánea, cuyo fin es evidenciar una realidad desconocida o ignorada hasta ese momento. La profecía no intenta suplantar la predicación o la enseñanza, sino suplementarla con el toque inspirador de Dios.</a:t>
            </a:r>
          </a:p>
        </p:txBody>
      </p:sp>
    </p:spTree>
    <p:extLst>
      <p:ext uri="{BB962C8B-B14F-4D97-AF65-F5344CB8AC3E}">
        <p14:creationId xmlns:p14="http://schemas.microsoft.com/office/powerpoint/2010/main" val="12928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3"/>
            </a:pPr>
            <a:r>
              <a:rPr lang="es-MX" b="1" dirty="0" smtClean="0">
                <a:latin typeface="+mn-lt"/>
              </a:rPr>
              <a:t> DOS CASOS DEL NUEVO TESTAMENTO</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Apocalipsis 19:10 nos dice que el testimonio de Jesús es el espíritu de la profecía, lo que significa que todo creyente lleno del Espíritu de Dios puede profetizar en determinado momento, como ha sido prometido por Dios en Joel 2:28. </a:t>
            </a:r>
          </a:p>
        </p:txBody>
      </p:sp>
    </p:spTree>
    <p:extLst>
      <p:ext uri="{BB962C8B-B14F-4D97-AF65-F5344CB8AC3E}">
        <p14:creationId xmlns:p14="http://schemas.microsoft.com/office/powerpoint/2010/main" val="119470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lgn="just">
              <a:buNone/>
            </a:pPr>
            <a:r>
              <a:rPr lang="es-MX" sz="3200" dirty="0"/>
              <a:t>Sin embargo, y de acuerdo con 1 Corintios 12:4–11, el don espiritual de profecía sólo es ejercido por algunos creyentes, dotados especialmente por el Espíritu Santo. En el libro de los Hechos encontramos algunos ejemplos interesantes de esto</a:t>
            </a:r>
            <a:r>
              <a:rPr lang="es-MX" sz="3200" dirty="0" smtClean="0"/>
              <a:t>.</a:t>
            </a:r>
          </a:p>
          <a:p>
            <a:pPr marL="0" indent="0">
              <a:buNone/>
            </a:pPr>
            <a:r>
              <a:rPr lang="es-MX" sz="3200" dirty="0"/>
              <a:t>Veamos estos dos casos:</a:t>
            </a:r>
          </a:p>
          <a:p>
            <a:pPr marL="0" indent="0" algn="just">
              <a:buNone/>
            </a:pPr>
            <a:r>
              <a:rPr lang="es-MX" sz="3200" dirty="0"/>
              <a:t>El primero se encuentra en Hechos 11:27,28, y es un mensaje dado a una congregación: </a:t>
            </a:r>
          </a:p>
          <a:p>
            <a:pPr marL="0" indent="0" algn="just">
              <a:buNone/>
            </a:pPr>
            <a:endParaRPr lang="es-MX" sz="3200" dirty="0"/>
          </a:p>
        </p:txBody>
      </p:sp>
    </p:spTree>
    <p:extLst>
      <p:ext uri="{BB962C8B-B14F-4D97-AF65-F5344CB8AC3E}">
        <p14:creationId xmlns:p14="http://schemas.microsoft.com/office/powerpoint/2010/main" val="1377698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000" b="1" dirty="0"/>
              <a:t>“En aquellos días unos profetas descendieron de Jerusalén a Antioquía. Y levantándose uno de ellos, llamado </a:t>
            </a:r>
            <a:r>
              <a:rPr lang="es-MX" sz="4000" b="1" dirty="0" err="1"/>
              <a:t>Agabo</a:t>
            </a:r>
            <a:r>
              <a:rPr lang="es-MX" sz="4000" b="1" dirty="0"/>
              <a:t>, daba a entender por el Espíritu, que vendría una gran hambre en toda la tierra habitada; la cual sucedió en tiempo de Claudio”. </a:t>
            </a:r>
            <a:endParaRPr lang="es-MX" sz="4000" dirty="0"/>
          </a:p>
        </p:txBody>
      </p:sp>
    </p:spTree>
    <p:extLst>
      <p:ext uri="{BB962C8B-B14F-4D97-AF65-F5344CB8AC3E}">
        <p14:creationId xmlns:p14="http://schemas.microsoft.com/office/powerpoint/2010/main" val="175976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lgn="just">
              <a:buNone/>
            </a:pPr>
            <a:r>
              <a:rPr lang="es-MX" sz="3600" dirty="0"/>
              <a:t>La iglesia receptora del mensaje —Antioquía— respondió a la profecía enviando ayuda financiera a los creyentes en Jerusalén, que se encontraban en necesidad</a:t>
            </a:r>
            <a:r>
              <a:rPr lang="es-MX" sz="3600" dirty="0" smtClean="0"/>
              <a:t>.</a:t>
            </a:r>
          </a:p>
          <a:p>
            <a:pPr marL="0" indent="0" algn="just">
              <a:buNone/>
            </a:pPr>
            <a:r>
              <a:rPr lang="es-MX" sz="3600" dirty="0"/>
              <a:t>El segundo aparece en Hechos 21:10,11, y se trata de una profecía personal, dada por el mismo mensajero del ejemplo anterior: </a:t>
            </a:r>
          </a:p>
          <a:p>
            <a:pPr marL="0" indent="0" algn="just">
              <a:buNone/>
            </a:pPr>
            <a:endParaRPr lang="es-MX" sz="3600" dirty="0"/>
          </a:p>
        </p:txBody>
      </p:sp>
    </p:spTree>
    <p:extLst>
      <p:ext uri="{BB962C8B-B14F-4D97-AF65-F5344CB8AC3E}">
        <p14:creationId xmlns:p14="http://schemas.microsoft.com/office/powerpoint/2010/main" val="867863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rmAutofit/>
          </a:bodyPr>
          <a:lstStyle/>
          <a:p>
            <a:pPr marL="0" indent="0" algn="just">
              <a:buNone/>
            </a:pPr>
            <a:r>
              <a:rPr lang="es-MX" sz="3600" b="1" dirty="0"/>
              <a:t>“Y permaneciendo nosotros allí algunos días, descendió de Judea un profeta llamado </a:t>
            </a:r>
            <a:r>
              <a:rPr lang="es-MX" sz="3600" b="1" dirty="0" err="1"/>
              <a:t>Agabo</a:t>
            </a:r>
            <a:r>
              <a:rPr lang="es-MX" sz="3600" b="1" dirty="0"/>
              <a:t>, quien viniendo a vernos, tomó el cinto de Pablo, y atándose los pies y las manos, dijo: Esto dice el Espíritu Santo: Así atarán los judíos en Jerusalén al varón de quien es este cinto, y le entregarán en manos de los gentiles”.</a:t>
            </a:r>
            <a:endParaRPr lang="es-MX" sz="3600" dirty="0"/>
          </a:p>
        </p:txBody>
      </p:sp>
    </p:spTree>
    <p:extLst>
      <p:ext uri="{BB962C8B-B14F-4D97-AF65-F5344CB8AC3E}">
        <p14:creationId xmlns:p14="http://schemas.microsoft.com/office/powerpoint/2010/main" val="2657113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rmAutofit/>
          </a:bodyPr>
          <a:lstStyle/>
          <a:p>
            <a:pPr marL="0" indent="0" algn="just">
              <a:buNone/>
            </a:pPr>
            <a:r>
              <a:rPr lang="es-MX" sz="4400" dirty="0"/>
              <a:t>A pesar de la advertencia profética del Espíritu Santo, Pablo decidió ir a Jerusalén de todos modos, y allí fue arrestado, enjuiciado y detenido en prisión por muchos meses, antes de ser enviado a Roma por propia apelación. </a:t>
            </a:r>
          </a:p>
        </p:txBody>
      </p:sp>
    </p:spTree>
    <p:extLst>
      <p:ext uri="{BB962C8B-B14F-4D97-AF65-F5344CB8AC3E}">
        <p14:creationId xmlns:p14="http://schemas.microsoft.com/office/powerpoint/2010/main" val="3403162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DON DE PROFECÍA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r>
              <a:rPr lang="es-MX" sz="4000" b="1" dirty="0"/>
              <a:t>TEXTO BÍBLICO: </a:t>
            </a:r>
            <a:r>
              <a:rPr lang="es-MX" sz="4000" dirty="0"/>
              <a:t>Romanos 12:6</a:t>
            </a:r>
          </a:p>
          <a:p>
            <a:pPr marL="0" indent="0" algn="just">
              <a:buNone/>
            </a:pPr>
            <a:r>
              <a:rPr lang="es-MX" sz="4000" b="1" dirty="0"/>
              <a:t>“De manera que, teniendo diferentes dones, según la gracia que nos es dada, si el de profecía, úsese conforme a la medida de la fe”</a:t>
            </a:r>
            <a:endParaRPr lang="es-MX" sz="40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lgn="just">
              <a:buNone/>
            </a:pPr>
            <a:r>
              <a:rPr lang="es-MX" sz="3600" dirty="0"/>
              <a:t>Algunos dicen que Pablo debió obedecer y desistir de su viaje, pero en ningún momento el Señor le ordenó tal cosa. Pablo interpretó correctamente la profecía, cuya idea no era hacerle desistir de viajar sino prepararlo para la difícil situación que enfrentaría en Jerusalén. La predicción del peligro provino del Espíritu Santo; no así la petición de los hermanos a Pablo, de que se quedara con ellos (V. 12).</a:t>
            </a:r>
          </a:p>
        </p:txBody>
      </p:sp>
    </p:spTree>
    <p:extLst>
      <p:ext uri="{BB962C8B-B14F-4D97-AF65-F5344CB8AC3E}">
        <p14:creationId xmlns:p14="http://schemas.microsoft.com/office/powerpoint/2010/main" val="2523766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4"/>
            </a:pPr>
            <a:r>
              <a:rPr lang="es-MX" b="1" dirty="0" smtClean="0">
                <a:latin typeface="+mn-lt"/>
              </a:rPr>
              <a:t> DON DE PROFECÍA Y AUTORIDAD ESPIRITUAL</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b="1" dirty="0"/>
              <a:t>“Asimismo, los profetas hablen dos o tres, y los demás juzguen. Y si a otro que estuviera sentado, le fuera revelado algo, calle el primero”. </a:t>
            </a:r>
            <a:r>
              <a:rPr lang="es-MX" sz="3600" dirty="0"/>
              <a:t>1 Corintios 14:29,30. Tanto el don de profecía como el de hablar lenguas e interpretarlas son actividades que deben ser juzgadas. </a:t>
            </a:r>
          </a:p>
        </p:txBody>
      </p:sp>
    </p:spTree>
    <p:extLst>
      <p:ext uri="{BB962C8B-B14F-4D97-AF65-F5344CB8AC3E}">
        <p14:creationId xmlns:p14="http://schemas.microsoft.com/office/powerpoint/2010/main" val="589609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lgn="just">
              <a:buNone/>
            </a:pPr>
            <a:r>
              <a:rPr lang="es-MX" sz="4400" dirty="0"/>
              <a:t>Alguien habituado a estos dones debe estar dispuesto a permitir que otros juzguen si acaso tales profecías son o no del Señor. Y la última autoridad en juzgar estos acontecimientos en la Iglesia deberá ser, naturalmente, el pastor de la congregación.</a:t>
            </a:r>
          </a:p>
        </p:txBody>
      </p:sp>
    </p:spTree>
    <p:extLst>
      <p:ext uri="{BB962C8B-B14F-4D97-AF65-F5344CB8AC3E}">
        <p14:creationId xmlns:p14="http://schemas.microsoft.com/office/powerpoint/2010/main" val="49248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lgn="just">
              <a:buNone/>
            </a:pPr>
            <a:r>
              <a:rPr lang="es-MX" sz="3600" dirty="0"/>
              <a:t>En la profecía y en la interpretación de lenguas, el Espíritu Santo habla a través del individuo, utilizando el conocimiento anterior y la </a:t>
            </a:r>
            <a:r>
              <a:rPr lang="es-MX" sz="3600" dirty="0" smtClean="0"/>
              <a:t>personalidad </a:t>
            </a:r>
            <a:r>
              <a:rPr lang="es-MX" sz="3600" dirty="0"/>
              <a:t>de aquella persona. </a:t>
            </a:r>
            <a:endParaRPr lang="es-MX" sz="3600" dirty="0" smtClean="0"/>
          </a:p>
          <a:p>
            <a:pPr marL="0" indent="0" algn="just">
              <a:buNone/>
            </a:pPr>
            <a:r>
              <a:rPr lang="es-MX" sz="3600" dirty="0"/>
              <a:t>Ha habido preguntas en cuanto al uso incorrecto del lenguaje: ¿Ungiría el Señor la utilización equivocada de la gramática? Esto se responde así:</a:t>
            </a:r>
          </a:p>
          <a:p>
            <a:pPr marL="0" indent="0" algn="just">
              <a:buNone/>
            </a:pPr>
            <a:endParaRPr lang="es-MX" sz="3600" dirty="0" smtClean="0"/>
          </a:p>
          <a:p>
            <a:pPr marL="0" indent="0" algn="just">
              <a:buNone/>
            </a:pPr>
            <a:endParaRPr lang="es-MX" sz="3600" dirty="0"/>
          </a:p>
        </p:txBody>
      </p:sp>
    </p:spTree>
    <p:extLst>
      <p:ext uri="{BB962C8B-B14F-4D97-AF65-F5344CB8AC3E}">
        <p14:creationId xmlns:p14="http://schemas.microsoft.com/office/powerpoint/2010/main" val="3954980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91821"/>
            <a:ext cx="8385463" cy="5085142"/>
          </a:xfrm>
        </p:spPr>
        <p:txBody>
          <a:bodyPr>
            <a:normAutofit/>
          </a:bodyPr>
          <a:lstStyle/>
          <a:p>
            <a:pPr marL="0" indent="0" algn="just">
              <a:buNone/>
            </a:pPr>
            <a:r>
              <a:rPr lang="es-MX" sz="4000" dirty="0"/>
              <a:t>Dado que Dios usa al individuo como instrumento humano y no en sentido mecánico, Él presenta su mensaje en las palabras y mentalidad del profeta. Expresiones y acentos sureños, norteños, del este, del oeste, de la ciudad o del campo, se escucharán comúnmente en la operación de este don. </a:t>
            </a:r>
          </a:p>
        </p:txBody>
      </p:sp>
    </p:spTree>
    <p:extLst>
      <p:ext uri="{BB962C8B-B14F-4D97-AF65-F5344CB8AC3E}">
        <p14:creationId xmlns:p14="http://schemas.microsoft.com/office/powerpoint/2010/main" val="3685253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rmAutofit/>
          </a:bodyPr>
          <a:lstStyle/>
          <a:p>
            <a:pPr marL="0" indent="0" algn="just">
              <a:buNone/>
            </a:pPr>
            <a:r>
              <a:rPr lang="es-MX" sz="4000" dirty="0"/>
              <a:t>Lo importante es recordar el propósito con que Dios envía y pone a funcionar este don: </a:t>
            </a:r>
            <a:r>
              <a:rPr lang="es-MX" sz="4000" b="1" dirty="0"/>
              <a:t>“El que profetiza, habla a los hombres para edificación, exhortación y consolación”. </a:t>
            </a:r>
            <a:r>
              <a:rPr lang="es-MX" sz="4000" dirty="0"/>
              <a:t>1 Corintios 14.3.</a:t>
            </a:r>
          </a:p>
        </p:txBody>
      </p:sp>
    </p:spTree>
    <p:extLst>
      <p:ext uri="{BB962C8B-B14F-4D97-AF65-F5344CB8AC3E}">
        <p14:creationId xmlns:p14="http://schemas.microsoft.com/office/powerpoint/2010/main" val="2263728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Como dijimos en una lección anterior, el propósito principal de los dones espirituales no es ejercer autoridad sobre otros, ni revelar secretos escondidos de Dios para con alguien. El don de profecía hace parte, junto con los demás dones del Espíritu Santo, del plan divino de edificación y afirmación de la Iglesia. </a:t>
            </a:r>
          </a:p>
        </p:txBody>
      </p:sp>
    </p:spTree>
    <p:extLst>
      <p:ext uri="{BB962C8B-B14F-4D97-AF65-F5344CB8AC3E}">
        <p14:creationId xmlns:p14="http://schemas.microsoft.com/office/powerpoint/2010/main" val="3171231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Autofit/>
          </a:bodyPr>
          <a:lstStyle/>
          <a:p>
            <a:pPr marL="0" indent="0" algn="just">
              <a:buNone/>
            </a:pPr>
            <a:r>
              <a:rPr lang="es-MX" sz="3200" dirty="0"/>
              <a:t>El creyente que profetiza debe ser cuidadoso y no permitir que sus propios pensamientos afecten la profecía; tampoco permitirse sacar sus propias conclusiones acerca del significado que tiene para alguien más una profecía. </a:t>
            </a:r>
            <a:endParaRPr lang="es-MX" sz="3200" dirty="0" smtClean="0"/>
          </a:p>
          <a:p>
            <a:pPr marL="0" indent="0" algn="just">
              <a:buNone/>
            </a:pPr>
            <a:r>
              <a:rPr lang="es-MX" sz="3200" dirty="0"/>
              <a:t>Por último, el que profetiza nunca debe dejar que la operación de este don se convierta en un sustituto para su propia relación con Dios y su propio juicio o sentido común.</a:t>
            </a:r>
          </a:p>
          <a:p>
            <a:pPr marL="0" indent="0" algn="just">
              <a:buNone/>
            </a:pPr>
            <a:endParaRPr lang="es-MX" sz="3200" dirty="0"/>
          </a:p>
        </p:txBody>
      </p:sp>
    </p:spTree>
    <p:extLst>
      <p:ext uri="{BB962C8B-B14F-4D97-AF65-F5344CB8AC3E}">
        <p14:creationId xmlns:p14="http://schemas.microsoft.com/office/powerpoint/2010/main" val="2952827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rmAutofit/>
          </a:bodyPr>
          <a:lstStyle/>
          <a:p>
            <a:pPr marL="0" indent="0" algn="just">
              <a:buNone/>
            </a:pPr>
            <a:r>
              <a:rPr lang="es-MX" sz="3600" dirty="0"/>
              <a:t>El profetizar no reemplaza la oración, el estudio de la Palabra y los consejos pastorales, cuando se está inquiriendo por la voluntad de Dios. Profecías, interpretaciones e intenciones humanas pueden fallar, pero el Espíritu Santo y la Palabra de Dios no.</a:t>
            </a:r>
          </a:p>
        </p:txBody>
      </p:sp>
    </p:spTree>
    <p:extLst>
      <p:ext uri="{BB962C8B-B14F-4D97-AF65-F5344CB8AC3E}">
        <p14:creationId xmlns:p14="http://schemas.microsoft.com/office/powerpoint/2010/main" val="1583937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El don espiritual de Profecía se encuentra en el grupo de los dones vocales, es decir, aquellos que permiten al creyente hablar sobrenaturalmente por medio del Espíritu Santo. De acuerdo con Romanos 12:6, el don de profecía es también uno de los dones que operan en lo sobrenatural del poder del Espíritu Santo.</a:t>
            </a: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53381"/>
          </a:xfrm>
        </p:spPr>
        <p:txBody>
          <a:bodyPr>
            <a:normAutofit/>
          </a:bodyPr>
          <a:lstStyle/>
          <a:p>
            <a:pPr marL="0" indent="0" algn="just">
              <a:buNone/>
            </a:pPr>
            <a:r>
              <a:rPr lang="es-MX" sz="4000" dirty="0"/>
              <a:t>La profecía es un mensaje sobrenatural espontáneo dado por Dios a través del profeta. El término “profecía” proviene del verbo griego “</a:t>
            </a:r>
            <a:r>
              <a:rPr lang="es-MX" sz="4000" dirty="0" err="1"/>
              <a:t>profeteu</a:t>
            </a:r>
            <a:r>
              <a:rPr lang="es-MX" sz="4000" dirty="0"/>
              <a:t>” cuyo significado es “hablar bajo inspiración”, de acuerdo al diccionario de </a:t>
            </a:r>
            <a:r>
              <a:rPr lang="es-MX" sz="4000" dirty="0" err="1"/>
              <a:t>Strong</a:t>
            </a:r>
            <a:r>
              <a:rPr lang="es-MX" sz="4000" dirty="0"/>
              <a:t>. </a:t>
            </a: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dirty="0"/>
              <a:t>Tanto en el Antiguo como en el Nuevo Testamento encontramos que, en ciertas ocasiones Dios reveló el futuro; de personas, lugares o cosas a través de algún profeta. Esto causó que la acción de profetizar llegara a asociarse comúnmente con la anticipación de eventos futuros. </a:t>
            </a: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73707"/>
            <a:ext cx="8385463" cy="5003256"/>
          </a:xfrm>
        </p:spPr>
        <p:txBody>
          <a:bodyPr>
            <a:noAutofit/>
          </a:bodyPr>
          <a:lstStyle/>
          <a:p>
            <a:pPr marL="0" indent="0" algn="just">
              <a:buNone/>
            </a:pPr>
            <a:r>
              <a:rPr lang="es-MX" sz="3200" dirty="0"/>
              <a:t>Sin embargo, la predicción del futuro está asociada más con el concepto “revelación” que con el “profetizar”. Revelar es correr o quitar el velo detrás del cual están los eventos que Dios piensa ejecutar en el futuro. Mientras que el don espiritual de profecía tiene como propósito y sentido principal entregar un mensaje inspirado por Dios a una persona o grupo; mensaje que no necesariamente debe incluir predicción del futuro.</a:t>
            </a: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Autofit/>
          </a:bodyPr>
          <a:lstStyle/>
          <a:p>
            <a:pPr marL="0" indent="0" algn="just">
              <a:buNone/>
            </a:pPr>
            <a:r>
              <a:rPr lang="es-MX" sz="3600" dirty="0"/>
              <a:t>Tampoco se debe confundir el accionar del don de profecía, con el oficio de profeta mencionado por Pablo en Efesios 4:11-12. Quien posee dicho oficio, profetiza con frecuencia o al menos así se espera que suceda; mientras que el don de profecía se manifiesta en la iglesia de forma esporádica, en casos de especial necesidad.</a:t>
            </a: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a:pPr>
            <a:r>
              <a:rPr lang="es-MX" b="1" dirty="0" smtClean="0">
                <a:latin typeface="+mn-lt"/>
              </a:rPr>
              <a:t> DON DE PROFECÍA Y DON DE LENGUAS</a:t>
            </a:r>
            <a:endParaRPr lang="es-MX" b="1" dirty="0">
              <a:latin typeface="+mn-lt"/>
            </a:endParaRPr>
          </a:p>
        </p:txBody>
      </p:sp>
      <p:sp>
        <p:nvSpPr>
          <p:cNvPr id="7" name="Marcador de contenido 6"/>
          <p:cNvSpPr>
            <a:spLocks noGrp="1"/>
          </p:cNvSpPr>
          <p:nvPr>
            <p:ph idx="1"/>
          </p:nvPr>
        </p:nvSpPr>
        <p:spPr>
          <a:xfrm>
            <a:off x="374073" y="2101755"/>
            <a:ext cx="8385463" cy="4075208"/>
          </a:xfrm>
        </p:spPr>
        <p:txBody>
          <a:bodyPr>
            <a:noAutofit/>
          </a:bodyPr>
          <a:lstStyle/>
          <a:p>
            <a:pPr marL="0" indent="0" algn="just">
              <a:buNone/>
            </a:pPr>
            <a:r>
              <a:rPr lang="es-MX" sz="3200" dirty="0"/>
              <a:t>El don de profecía no debe ser confundido, con el don de profetizar en lenguas. A diferencia del don de lenguas que requiere de interpretación, el don de profecía trasmite un mensaje de Dios en el idioma del mensajero y su destinatario. El don de profecía es semejante a la interpretación de lenguas, pero sin el mensaje de lenguas que le antecede (1 Corintios 14:5).</a:t>
            </a:r>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4000" dirty="0"/>
              <a:t>Dice Harold </a:t>
            </a:r>
            <a:r>
              <a:rPr lang="es-MX" sz="4000" dirty="0" err="1"/>
              <a:t>Horton</a:t>
            </a:r>
            <a:r>
              <a:rPr lang="es-MX" sz="4000" dirty="0"/>
              <a:t>: </a:t>
            </a:r>
            <a:r>
              <a:rPr lang="es-MX" sz="4000" i="1" dirty="0"/>
              <a:t>“La profecía en su forma más simple es una expresión divinamente inspirada y ungida. Esta es enteramente sobrenatural. Así como el hablar en lenguas desconocidas es una expresión sobrenatural, así también la profecía es una expresión sobrenatural, pero en una lengua conocida”.</a:t>
            </a:r>
            <a:endParaRPr lang="es-MX" sz="4000" dirty="0"/>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1461</Words>
  <Application>Microsoft Office PowerPoint</Application>
  <PresentationFormat>On-screen Show (4:3)</PresentationFormat>
  <Paragraphs>40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Tema de Office</vt:lpstr>
      <vt:lpstr>PowerPoint Presentation</vt:lpstr>
      <vt:lpstr>DON DE PROFECÍA</vt:lpstr>
      <vt:lpstr>INTRODUCCIÓN</vt:lpstr>
      <vt:lpstr>PowerPoint Presentation</vt:lpstr>
      <vt:lpstr>PowerPoint Presentation</vt:lpstr>
      <vt:lpstr>PowerPoint Presentation</vt:lpstr>
      <vt:lpstr>PowerPoint Presentation</vt:lpstr>
      <vt:lpstr> DON DE PROFECÍA Y DON DE LENGUAS</vt:lpstr>
      <vt:lpstr>PowerPoint Presentation</vt:lpstr>
      <vt:lpstr> PROFECÍA Y PREDICACIÓN</vt:lpstr>
      <vt:lpstr>PowerPoint Presentation</vt:lpstr>
      <vt:lpstr>PowerPoint Presentation</vt:lpstr>
      <vt:lpstr>PowerPoint Presentation</vt:lpstr>
      <vt:lpstr> DOS CASOS DEL NUEVO TESTAMENTO</vt:lpstr>
      <vt:lpstr>PowerPoint Presentation</vt:lpstr>
      <vt:lpstr>PowerPoint Presentation</vt:lpstr>
      <vt:lpstr>PowerPoint Presentation</vt:lpstr>
      <vt:lpstr>PowerPoint Presentation</vt:lpstr>
      <vt:lpstr>PowerPoint Presentation</vt:lpstr>
      <vt:lpstr>PowerPoint Presentation</vt:lpstr>
      <vt:lpstr> DON DE PROFECÍA Y AUTORIDAD ESPIRITUAL</vt:lpstr>
      <vt:lpstr>PowerPoint Presentation</vt:lpstr>
      <vt:lpstr>PowerPoint Presentation</vt:lpstr>
      <vt:lpstr>PowerPoint Presentation</vt:lpstr>
      <vt:lpstr>PowerPoint Presentation</vt:lpstr>
      <vt:lpstr>CONCLUSIÓN</vt:lpstr>
      <vt:lpstr>PowerPoint Presentation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7</cp:revision>
  <dcterms:created xsi:type="dcterms:W3CDTF">2018-02-01T20:23:16Z</dcterms:created>
  <dcterms:modified xsi:type="dcterms:W3CDTF">2018-02-03T22:47:01Z</dcterms:modified>
</cp:coreProperties>
</file>