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66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05469"/>
            <a:ext cx="8385463" cy="50714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bondad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son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necesarias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son,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dispuestos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el mayor placer.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le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gusta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solo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cumplir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IV.- TIENEN AUTORIDAD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38467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refirió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pasaje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de Marcos 13:34: </a:t>
            </a:r>
          </a:p>
          <a:p>
            <a:pPr marL="0" indent="0" algn="just">
              <a:buNone/>
            </a:pP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“Es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hombre que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yéndose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lejos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dejó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casa, Y DIO AUTORIDAD A SUS SIERVOS, y a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al PORTERO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mandó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velase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b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AUTORIDAD DE PARTE DEL PASTOR (FÍSICA)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parte, es el pastor y el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líder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quienes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hasta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llegan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enumerar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3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ellas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0" indent="0" algn="just">
              <a:buNone/>
            </a:pP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82639"/>
            <a:ext cx="8385463" cy="5194324"/>
          </a:xfrm>
        </p:spPr>
        <p:txBody>
          <a:bodyPr>
            <a:normAutofit/>
          </a:bodyPr>
          <a:lstStyle/>
          <a:p>
            <a:pPr marL="914400" lvl="1" indent="-457200" algn="just"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entrada, para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Acomodar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las personas en el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templo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Velar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Cuidar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las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instalaciones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las personas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sospechosas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Concentrarse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adoración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ese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el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16976" y="900752"/>
            <a:ext cx="8663553" cy="5298513"/>
          </a:xfrm>
        </p:spPr>
        <p:txBody>
          <a:bodyPr>
            <a:normAutofit/>
          </a:bodyPr>
          <a:lstStyle/>
          <a:p>
            <a:pPr lvl="2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Ofrenda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Llamamientos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Ministración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predicador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Traslado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liderazgo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invitado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Traslado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niños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salones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quince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funerales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hora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bautismos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14400"/>
            <a:ext cx="8385463" cy="5262563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AUTORIDAD DE PARTE DE DIOS (ESPIRITUAL)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les ha dado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especial,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solo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atienden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líderes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confieren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espiritual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oración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guerra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lphaUcPeriod"/>
            </a:pP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intercesores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lphaUcPeriod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Velar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mover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espiritual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autoridad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recibida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el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no con el mal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Aunque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</a:t>
            </a:r>
            <a:r>
              <a:rPr lang="es-ES_tradnl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puestos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autoridad,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autoridad.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V.- SON EJEMPLOS: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PERSONA.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Limpieza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pulcritud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apropiada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FUNCIÓN.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cumplir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obedecer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ACTITUD.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TESTIMONIO.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intachable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lv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nada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avergonzarse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09644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CONCLUSIÓN</a:t>
            </a:r>
            <a:br>
              <a:rPr lang="es-ES_tradnl" b="1" dirty="0">
                <a:latin typeface="+mn-lt"/>
              </a:rPr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57096" y="1732635"/>
            <a:ext cx="8738931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personas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Dios,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finalmente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les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dado.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detalle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olvidar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cumplir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ante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sirviendo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adorador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adoración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/>
              <a:t>En </a:t>
            </a:r>
            <a:r>
              <a:rPr lang="en-US" sz="3600" dirty="0" err="1"/>
              <a:t>otras</a:t>
            </a:r>
            <a:r>
              <a:rPr lang="en-US" sz="3600" dirty="0"/>
              <a:t> palabras, el </a:t>
            </a:r>
            <a:r>
              <a:rPr lang="en-US" sz="3600" dirty="0" err="1"/>
              <a:t>ujier</a:t>
            </a:r>
            <a:r>
              <a:rPr lang="en-US" sz="3600" dirty="0"/>
              <a:t> no </a:t>
            </a:r>
            <a:r>
              <a:rPr lang="en-US" sz="3600" dirty="0" err="1"/>
              <a:t>deberá</a:t>
            </a:r>
            <a:r>
              <a:rPr lang="en-US" sz="3600" dirty="0"/>
              <a:t> </a:t>
            </a:r>
            <a:r>
              <a:rPr lang="en-US" sz="3600" dirty="0" err="1"/>
              <a:t>cuando</a:t>
            </a:r>
            <a:r>
              <a:rPr lang="en-US" sz="3600" dirty="0"/>
              <a:t> </a:t>
            </a:r>
            <a:r>
              <a:rPr lang="en-US" sz="3600" dirty="0" err="1"/>
              <a:t>está</a:t>
            </a:r>
            <a:r>
              <a:rPr lang="en-US" sz="3600" dirty="0"/>
              <a:t> en </a:t>
            </a:r>
            <a:r>
              <a:rPr lang="en-US" sz="3600" dirty="0" err="1"/>
              <a:t>funciones</a:t>
            </a:r>
            <a:r>
              <a:rPr lang="en-US" sz="3600" dirty="0"/>
              <a:t>; </a:t>
            </a:r>
            <a:r>
              <a:rPr lang="en-US" sz="3600" dirty="0" err="1"/>
              <a:t>danzar</a:t>
            </a:r>
            <a:r>
              <a:rPr lang="en-US" sz="3600" dirty="0"/>
              <a:t>, </a:t>
            </a:r>
            <a:r>
              <a:rPr lang="en-US" sz="3600" dirty="0" err="1"/>
              <a:t>orar</a:t>
            </a:r>
            <a:r>
              <a:rPr lang="en-US" sz="3600" dirty="0"/>
              <a:t> con </a:t>
            </a:r>
            <a:r>
              <a:rPr lang="en-US" sz="3600" dirty="0" err="1"/>
              <a:t>los</a:t>
            </a:r>
            <a:r>
              <a:rPr lang="en-US" sz="3600" dirty="0"/>
              <a:t> </a:t>
            </a:r>
            <a:r>
              <a:rPr lang="en-US" sz="3600" dirty="0" err="1"/>
              <a:t>ojos</a:t>
            </a:r>
            <a:r>
              <a:rPr lang="en-US" sz="3600" dirty="0"/>
              <a:t> </a:t>
            </a:r>
            <a:r>
              <a:rPr lang="en-US" sz="3600" dirty="0" err="1"/>
              <a:t>cerrados</a:t>
            </a:r>
            <a:r>
              <a:rPr lang="en-US" sz="3600" dirty="0"/>
              <a:t>, </a:t>
            </a:r>
            <a:r>
              <a:rPr lang="en-US" sz="3600" dirty="0" err="1"/>
              <a:t>alzar</a:t>
            </a:r>
            <a:r>
              <a:rPr lang="en-US" sz="3600" dirty="0"/>
              <a:t> </a:t>
            </a:r>
            <a:r>
              <a:rPr lang="en-US" sz="3600" dirty="0" err="1"/>
              <a:t>sus</a:t>
            </a:r>
            <a:r>
              <a:rPr lang="en-US" sz="3600" dirty="0"/>
              <a:t> </a:t>
            </a:r>
            <a:r>
              <a:rPr lang="en-US" sz="3600" dirty="0" err="1"/>
              <a:t>manos</a:t>
            </a:r>
            <a:r>
              <a:rPr lang="en-US" sz="3600" dirty="0"/>
              <a:t>. </a:t>
            </a:r>
            <a:r>
              <a:rPr lang="en-US" sz="3600" dirty="0" err="1"/>
              <a:t>Deberá</a:t>
            </a:r>
            <a:r>
              <a:rPr lang="en-US" sz="3600" dirty="0"/>
              <a:t> </a:t>
            </a:r>
            <a:r>
              <a:rPr lang="en-US" sz="3600" dirty="0" err="1"/>
              <a:t>estar</a:t>
            </a:r>
            <a:r>
              <a:rPr lang="en-US" sz="3600" dirty="0"/>
              <a:t> </a:t>
            </a:r>
            <a:r>
              <a:rPr lang="en-US" sz="3600" dirty="0" err="1"/>
              <a:t>atentos</a:t>
            </a:r>
            <a:r>
              <a:rPr lang="en-US" sz="3600" dirty="0"/>
              <a:t> a las </a:t>
            </a:r>
            <a:r>
              <a:rPr lang="en-US" sz="3600" dirty="0" err="1"/>
              <a:t>circunstancias</a:t>
            </a:r>
            <a:r>
              <a:rPr lang="en-US" sz="3600" dirty="0"/>
              <a:t>. </a:t>
            </a:r>
            <a:r>
              <a:rPr lang="en-US" sz="3600" dirty="0" err="1"/>
              <a:t>Por</a:t>
            </a:r>
            <a:r>
              <a:rPr lang="en-US" sz="3600" dirty="0"/>
              <a:t> </a:t>
            </a:r>
            <a:r>
              <a:rPr lang="en-US" sz="3600" dirty="0" err="1"/>
              <a:t>eso</a:t>
            </a:r>
            <a:r>
              <a:rPr lang="en-US" sz="3600" dirty="0"/>
              <a:t> </a:t>
            </a:r>
            <a:r>
              <a:rPr lang="en-US" sz="3600" dirty="0" err="1"/>
              <a:t>recomendamos</a:t>
            </a:r>
            <a:r>
              <a:rPr lang="en-US" sz="3600" dirty="0"/>
              <a:t>, que </a:t>
            </a:r>
            <a:r>
              <a:rPr lang="en-US" sz="3600" dirty="0" err="1"/>
              <a:t>nunca</a:t>
            </a:r>
            <a:r>
              <a:rPr lang="en-US" sz="3600" dirty="0"/>
              <a:t> </a:t>
            </a:r>
            <a:r>
              <a:rPr lang="en-US" sz="3600" dirty="0" err="1"/>
              <a:t>estén</a:t>
            </a:r>
            <a:r>
              <a:rPr lang="en-US" sz="3600" dirty="0"/>
              <a:t> al </a:t>
            </a:r>
            <a:r>
              <a:rPr lang="en-US" sz="3600" dirty="0" err="1"/>
              <a:t>servicio</a:t>
            </a:r>
            <a:r>
              <a:rPr lang="en-US" sz="3600" dirty="0"/>
              <a:t> </a:t>
            </a:r>
            <a:r>
              <a:rPr lang="en-US" sz="3600" dirty="0" err="1"/>
              <a:t>más</a:t>
            </a:r>
            <a:r>
              <a:rPr lang="en-US" sz="3600" dirty="0"/>
              <a:t> de </a:t>
            </a:r>
            <a:r>
              <a:rPr lang="en-US" sz="3600" dirty="0" err="1"/>
              <a:t>cultos</a:t>
            </a:r>
            <a:r>
              <a:rPr lang="en-US" sz="3600" dirty="0"/>
              <a:t> </a:t>
            </a:r>
            <a:r>
              <a:rPr lang="en-US" sz="3600" dirty="0" err="1"/>
              <a:t>seguidos</a:t>
            </a:r>
            <a:r>
              <a:rPr lang="en-US" sz="3600"/>
              <a:t>. </a:t>
            </a:r>
          </a:p>
          <a:p>
            <a:pPr marL="0" indent="0" algn="just">
              <a:buNone/>
            </a:pPr>
            <a:r>
              <a:rPr lang="en-US" sz="3600"/>
              <a:t>Si </a:t>
            </a:r>
            <a:r>
              <a:rPr lang="en-US" sz="3600" dirty="0" err="1"/>
              <a:t>usted</a:t>
            </a:r>
            <a:r>
              <a:rPr lang="en-US" sz="3600" dirty="0"/>
              <a:t> no </a:t>
            </a:r>
            <a:r>
              <a:rPr lang="en-US" sz="3600" dirty="0" err="1"/>
              <a:t>puede</a:t>
            </a:r>
            <a:r>
              <a:rPr lang="en-US" sz="3600" dirty="0"/>
              <a:t> </a:t>
            </a:r>
            <a:r>
              <a:rPr lang="en-US" sz="3600" dirty="0" err="1"/>
              <a:t>abstenerse</a:t>
            </a:r>
            <a:r>
              <a:rPr lang="en-US" sz="3600" dirty="0"/>
              <a:t> de </a:t>
            </a:r>
            <a:r>
              <a:rPr lang="en-US" sz="3600" dirty="0" err="1"/>
              <a:t>ello</a:t>
            </a:r>
            <a:r>
              <a:rPr lang="en-US" sz="3600" dirty="0"/>
              <a:t>, </a:t>
            </a:r>
            <a:r>
              <a:rPr lang="en-US" sz="3600" dirty="0" err="1"/>
              <a:t>usted</a:t>
            </a:r>
            <a:r>
              <a:rPr lang="en-US" sz="3600" dirty="0"/>
              <a:t> no </a:t>
            </a:r>
            <a:r>
              <a:rPr lang="en-US" sz="3600" dirty="0" err="1"/>
              <a:t>debe</a:t>
            </a:r>
            <a:r>
              <a:rPr lang="en-US" sz="3600" dirty="0"/>
              <a:t> </a:t>
            </a:r>
            <a:r>
              <a:rPr lang="en-US" sz="3600" dirty="0" err="1"/>
              <a:t>ser</a:t>
            </a:r>
            <a:r>
              <a:rPr lang="en-US" sz="3600" dirty="0"/>
              <a:t> </a:t>
            </a:r>
            <a:r>
              <a:rPr lang="en-US" sz="3600" dirty="0" err="1"/>
              <a:t>ujier</a:t>
            </a:r>
            <a:r>
              <a:rPr lang="en-US" sz="3600" dirty="0"/>
              <a:t>. </a:t>
            </a:r>
          </a:p>
          <a:p>
            <a:pPr marL="0" indent="0" algn="just">
              <a:buNone/>
            </a:pPr>
            <a:r>
              <a:rPr lang="en-US" sz="3600" dirty="0"/>
              <a:t>A lo </a:t>
            </a:r>
            <a:r>
              <a:rPr lang="en-US" sz="3600" dirty="0" err="1"/>
              <a:t>mejor</a:t>
            </a:r>
            <a:r>
              <a:rPr lang="en-US" sz="3600" dirty="0"/>
              <a:t> </a:t>
            </a:r>
            <a:r>
              <a:rPr lang="en-US" sz="3600" dirty="0" err="1"/>
              <a:t>deberá</a:t>
            </a:r>
            <a:r>
              <a:rPr lang="en-US" sz="3600" dirty="0"/>
              <a:t> </a:t>
            </a:r>
            <a:r>
              <a:rPr lang="en-US" sz="3600" dirty="0" err="1"/>
              <a:t>estar</a:t>
            </a:r>
            <a:r>
              <a:rPr lang="en-US" sz="3600" dirty="0"/>
              <a:t> en </a:t>
            </a:r>
            <a:r>
              <a:rPr lang="en-US" sz="3600" dirty="0" err="1"/>
              <a:t>otro</a:t>
            </a:r>
            <a:r>
              <a:rPr lang="en-US" sz="3600" dirty="0"/>
              <a:t> </a:t>
            </a:r>
            <a:r>
              <a:rPr lang="en-US" sz="3600" dirty="0" err="1"/>
              <a:t>ministerio</a:t>
            </a:r>
            <a:r>
              <a:rPr lang="en-US" sz="3600" dirty="0"/>
              <a:t>.</a:t>
            </a:r>
            <a:endParaRPr lang="es-ES_tradnl" sz="3600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25143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 EN LA IGLESIA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Ezequiel 44:11.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servirán en mi santuario como PORTEROS (Ujieres) a las puertas de la casa y sirvientes en la casa; ellos matarán el holocausto y la víctima para el pueblo, y estarán ante él para servirle”.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INTRODUCCIÓN</a:t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palabra Ujier, no es muy conocida en el ámbito secular. Pero tiene que ver, con: </a:t>
            </a:r>
          </a:p>
          <a:p>
            <a:pPr marL="0" indent="0" algn="just">
              <a:buNone/>
            </a:pPr>
            <a:r>
              <a:rPr lang="en-US" sz="3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“Portero de un palacio o de un tribunal”. </a:t>
            </a:r>
          </a:p>
          <a:p>
            <a:pPr marL="0" indent="0" algn="just">
              <a:buNone/>
            </a:pPr>
            <a:r>
              <a:rPr lang="en-US" sz="3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conocen las siguientes connotaciones: Cuidador, Conserje, Guardián.</a:t>
            </a:r>
            <a:endParaRPr lang="es-ES_tradnl" sz="32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Queremos compartir con ustedes, algunas características de los Ujieres:</a:t>
            </a:r>
            <a:endParaRPr lang="es-ES_tradnl" sz="32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878648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I.- SON SERVIDORES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11781" y="1582200"/>
            <a:ext cx="8710046" cy="460162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2300" b="1" dirty="0"/>
              <a:t>A.  </a:t>
            </a:r>
            <a:r>
              <a:rPr lang="en-US" sz="2400" b="1" dirty="0"/>
              <a:t>EN EL SANTUARIO COMO PORTEROS</a:t>
            </a:r>
            <a:endParaRPr lang="es-ES_tradnl" sz="2400" dirty="0"/>
          </a:p>
          <a:p>
            <a:pPr marL="0" indent="0" algn="just">
              <a:buNone/>
            </a:pPr>
            <a:r>
              <a:rPr lang="en-US" sz="2400" b="1" dirty="0"/>
              <a:t> “Y servirán en mi santuario </a:t>
            </a:r>
            <a:r>
              <a:rPr lang="en-US" sz="2400" b="1" dirty="0" err="1"/>
              <a:t>como</a:t>
            </a:r>
            <a:r>
              <a:rPr lang="en-US" sz="2400" b="1" dirty="0"/>
              <a:t> PORTEROS… a las </a:t>
            </a:r>
            <a:r>
              <a:rPr lang="en-US" sz="2400" b="1" dirty="0" err="1"/>
              <a:t>puertas</a:t>
            </a:r>
            <a:r>
              <a:rPr lang="en-US" sz="2400" b="1" dirty="0"/>
              <a:t> de la casa”.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Ezequiel 44:11.</a:t>
            </a:r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300" b="1" dirty="0"/>
              <a:t>CUSTODIOS DE LA CASA</a:t>
            </a:r>
            <a:endParaRPr lang="es-ES_tradnl" sz="2300" dirty="0"/>
          </a:p>
          <a:p>
            <a:pPr marL="0" indent="0" algn="just">
              <a:buNone/>
            </a:pPr>
            <a:endParaRPr lang="en-US" sz="2300" b="1" dirty="0"/>
          </a:p>
          <a:p>
            <a:pPr marL="0" indent="0" algn="just">
              <a:buNone/>
            </a:pPr>
            <a:r>
              <a:rPr lang="en-US" sz="2300" b="1" dirty="0"/>
              <a:t>B</a:t>
            </a:r>
            <a:r>
              <a:rPr lang="en-US" sz="2400" b="1" dirty="0"/>
              <a:t>.  “Les </a:t>
            </a:r>
            <a:r>
              <a:rPr lang="en-US" sz="2400" b="1" dirty="0" err="1"/>
              <a:t>pondré</a:t>
            </a:r>
            <a:r>
              <a:rPr lang="en-US" sz="2400" b="1" dirty="0"/>
              <a:t>, </a:t>
            </a:r>
            <a:r>
              <a:rPr lang="en-US" sz="2400" b="1" dirty="0" err="1"/>
              <a:t>pues</a:t>
            </a:r>
            <a:r>
              <a:rPr lang="en-US" sz="2400" b="1" dirty="0"/>
              <a:t>, </a:t>
            </a:r>
            <a:r>
              <a:rPr lang="en-US" sz="2400" b="1" dirty="0" err="1"/>
              <a:t>por</a:t>
            </a:r>
            <a:r>
              <a:rPr lang="en-US" sz="2400" b="1" dirty="0"/>
              <a:t> </a:t>
            </a:r>
            <a:r>
              <a:rPr lang="en-US" sz="2400" b="1" dirty="0" err="1"/>
              <a:t>guardas</a:t>
            </a:r>
            <a:r>
              <a:rPr lang="en-US" sz="2400" b="1" dirty="0"/>
              <a:t> </a:t>
            </a:r>
            <a:r>
              <a:rPr lang="en-US" sz="2400" b="1" dirty="0" err="1"/>
              <a:t>encargados</a:t>
            </a:r>
            <a:r>
              <a:rPr lang="en-US" sz="2400" b="1" dirty="0"/>
              <a:t> de la </a:t>
            </a:r>
            <a:r>
              <a:rPr lang="en-US" sz="2400" b="1" dirty="0" err="1"/>
              <a:t>custodia</a:t>
            </a:r>
            <a:r>
              <a:rPr lang="en-US" sz="2400" b="1" dirty="0"/>
              <a:t> de la casa, para </a:t>
            </a:r>
            <a:r>
              <a:rPr lang="en-US" sz="2400" b="1" dirty="0" err="1"/>
              <a:t>todo</a:t>
            </a:r>
            <a:r>
              <a:rPr lang="en-US" sz="2400" b="1" dirty="0"/>
              <a:t> el </a:t>
            </a:r>
            <a:r>
              <a:rPr lang="en-US" sz="2400" b="1" dirty="0" err="1"/>
              <a:t>servicio</a:t>
            </a:r>
            <a:r>
              <a:rPr lang="en-US" sz="2400" b="1" dirty="0"/>
              <a:t> de </a:t>
            </a:r>
            <a:r>
              <a:rPr lang="en-US" sz="2400" b="1" dirty="0" err="1"/>
              <a:t>ella</a:t>
            </a:r>
            <a:r>
              <a:rPr lang="en-US" sz="2400" b="1" dirty="0"/>
              <a:t>, y para </a:t>
            </a:r>
            <a:r>
              <a:rPr lang="en-US" sz="2400" b="1" dirty="0" err="1"/>
              <a:t>todo</a:t>
            </a:r>
            <a:r>
              <a:rPr lang="en-US" sz="2400" b="1" dirty="0"/>
              <a:t> lo que en </a:t>
            </a:r>
            <a:r>
              <a:rPr lang="en-US" sz="2400" b="1" dirty="0" err="1"/>
              <a:t>ella</a:t>
            </a:r>
            <a:r>
              <a:rPr lang="en-US" sz="2400" b="1" dirty="0"/>
              <a:t> </a:t>
            </a:r>
            <a:r>
              <a:rPr lang="en-US" sz="2400" b="1" dirty="0" err="1"/>
              <a:t>haya</a:t>
            </a:r>
            <a:r>
              <a:rPr lang="en-US" sz="2400" b="1" dirty="0"/>
              <a:t> de </a:t>
            </a:r>
            <a:r>
              <a:rPr lang="en-US" sz="2400" b="1" dirty="0" err="1"/>
              <a:t>hacerse</a:t>
            </a:r>
            <a:r>
              <a:rPr lang="en-US" sz="2400" b="1" dirty="0"/>
              <a:t>”.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Ezequiel 44:14.</a:t>
            </a:r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endParaRPr lang="en-US" sz="2300" b="1" dirty="0"/>
          </a:p>
          <a:p>
            <a:pPr marL="0" lvl="0" indent="0" algn="just">
              <a:buNone/>
            </a:pPr>
            <a:r>
              <a:rPr lang="en-US" sz="2300" b="1" dirty="0"/>
              <a:t>C.  SERVIRÁN AL REY</a:t>
            </a:r>
            <a:endParaRPr lang="es-ES_tradnl" sz="2300" dirty="0"/>
          </a:p>
          <a:p>
            <a:pPr marL="0" indent="0" algn="just">
              <a:buNone/>
            </a:pPr>
            <a:r>
              <a:rPr lang="en-US" sz="2400" b="1" dirty="0"/>
              <a:t> “y </a:t>
            </a:r>
            <a:r>
              <a:rPr lang="en-US" sz="2400" b="1" dirty="0" err="1"/>
              <a:t>estarán</a:t>
            </a:r>
            <a:r>
              <a:rPr lang="en-US" sz="2400" b="1" dirty="0"/>
              <a:t> ante </a:t>
            </a:r>
            <a:r>
              <a:rPr lang="en-US" sz="2400" b="1" dirty="0" err="1"/>
              <a:t>él</a:t>
            </a:r>
            <a:r>
              <a:rPr lang="en-US" sz="2400" b="1" dirty="0"/>
              <a:t> para </a:t>
            </a:r>
            <a:r>
              <a:rPr lang="en-US" sz="2400" b="1" dirty="0" err="1"/>
              <a:t>servirle</a:t>
            </a:r>
            <a:r>
              <a:rPr lang="en-US" sz="2400" b="1" dirty="0"/>
              <a:t>”.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Ezequiel 44:11.</a:t>
            </a:r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500" dirty="0"/>
              <a:t> </a:t>
            </a:r>
            <a:endParaRPr lang="es-ES_tradnl" sz="2500" dirty="0"/>
          </a:p>
          <a:p>
            <a:pPr marL="0" indent="0" algn="just">
              <a:buNone/>
            </a:pP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09644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II.- SON LEVITAS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Desafortunadamente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pudieran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desestimar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recibirán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parte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34:13,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velaban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cargadores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mayordomos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que se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ocupaban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de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gobernadores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PORTEROS”.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32764"/>
            <a:ext cx="8385463" cy="50441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pasaje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 da el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valor a los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escribas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(maestros),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gobernadores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líderes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y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les da el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mérito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un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Aprovecho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reconocer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Dios es el que da los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el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reconocimiento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Nadie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dentro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Cristo. </a:t>
            </a: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predicaba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había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discípulos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sirviendo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III.- SON DIÁCONOS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32475" y="1825625"/>
            <a:ext cx="864805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ES_tradnl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empezó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crecer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hubo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diáconos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para que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ayudaran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mesas.</a:t>
            </a:r>
          </a:p>
          <a:p>
            <a:pPr marL="0" indent="0" algn="just">
              <a:buNone/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les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llamó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Diáconos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Aunque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reciben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diáconos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 da el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verdadero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reconocimiento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elegir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igual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a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lphaUcPeriod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TENGAN BUEN TESTIMONIO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lphaUcPeriod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SEAN LLENOS DEL ESPÍRITU SANTO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lphaUcPeriod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SEAN LLENOS DE SABIDURÍA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71220" y="949792"/>
            <a:ext cx="8601560" cy="51806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</a:t>
            </a:r>
            <a:r>
              <a:rPr lang="es-ES_tradn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personas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con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rodean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instalaciones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 con la que trata (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única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la que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es con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imagen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667</Words>
  <Application>Microsoft Office PowerPoint</Application>
  <PresentationFormat>Presentación en pantalla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 UJIERES EN LA IGLESIA </vt:lpstr>
      <vt:lpstr> INTRODUCCIÓN </vt:lpstr>
      <vt:lpstr> I.- SON SERVIDORES </vt:lpstr>
      <vt:lpstr> II.- SON LEVITAS </vt:lpstr>
      <vt:lpstr>Presentación de PowerPoint</vt:lpstr>
      <vt:lpstr> III.- SON DIÁCONOS </vt:lpstr>
      <vt:lpstr>Presentación de PowerPoint</vt:lpstr>
      <vt:lpstr>Presentación de PowerPoint</vt:lpstr>
      <vt:lpstr>Presentación de PowerPoint</vt:lpstr>
      <vt:lpstr> IV.- TIENEN AUTORIDAD </vt:lpstr>
      <vt:lpstr>Presentación de PowerPoint</vt:lpstr>
      <vt:lpstr>Presentación de PowerPoint</vt:lpstr>
      <vt:lpstr>Presentación de PowerPoint</vt:lpstr>
      <vt:lpstr> V.- SON EJEMPLOS: </vt:lpstr>
      <vt:lpstr> CONCLUSIÓN </vt:lpstr>
      <vt:lpstr>Presentación de PowerPoint</vt:lpstr>
    </vt:vector>
  </TitlesOfParts>
  <Company>Iglesia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templo El-Betel</cp:lastModifiedBy>
  <cp:revision>9</cp:revision>
  <dcterms:created xsi:type="dcterms:W3CDTF">2018-02-01T20:23:16Z</dcterms:created>
  <dcterms:modified xsi:type="dcterms:W3CDTF">2018-07-25T17:49:18Z</dcterms:modified>
</cp:coreProperties>
</file>