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58" r:id="rId5"/>
    <p:sldId id="259" r:id="rId6"/>
    <p:sldId id="260" r:id="rId7"/>
    <p:sldId id="262" r:id="rId8"/>
    <p:sldId id="264" r:id="rId9"/>
    <p:sldId id="266" r:id="rId10"/>
    <p:sldId id="267" r:id="rId11"/>
    <p:sldId id="268" r:id="rId12"/>
    <p:sldId id="269" r:id="rId13"/>
    <p:sldId id="270" r:id="rId14"/>
    <p:sldId id="271" r:id="rId15"/>
    <p:sldId id="272" r:id="rId16"/>
    <p:sldId id="274" r:id="rId17"/>
    <p:sldId id="275"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67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32764"/>
            <a:ext cx="8385463" cy="5044199"/>
          </a:xfrm>
        </p:spPr>
        <p:txBody>
          <a:bodyPr>
            <a:normAutofit/>
          </a:bodyPr>
          <a:lstStyle/>
          <a:p>
            <a:pPr marL="0" indent="0" algn="just">
              <a:buNone/>
            </a:pPr>
            <a:r>
              <a:rPr lang="es-MX" sz="3600" dirty="0"/>
              <a:t>De entre los 9 dones que Pablo menciona, existe el de “sanidades” y el de “operaciones de milagros”. Brevemente diremos lo siguiente con respecto a estos dones:</a:t>
            </a:r>
            <a:endParaRPr lang="es-MX" sz="3600" b="1" dirty="0"/>
          </a:p>
        </p:txBody>
      </p:sp>
    </p:spTree>
    <p:extLst>
      <p:ext uri="{BB962C8B-B14F-4D97-AF65-F5344CB8AC3E}">
        <p14:creationId xmlns:p14="http://schemas.microsoft.com/office/powerpoint/2010/main" val="12928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3200" dirty="0"/>
              <a:t>A. Vienen por la voluntad exclusiva del Espíritu Santo. </a:t>
            </a:r>
          </a:p>
          <a:p>
            <a:pPr marL="0" indent="0" algn="just">
              <a:buNone/>
            </a:pPr>
            <a:r>
              <a:rPr lang="es-MX" sz="3200" dirty="0"/>
              <a:t>B. Son repartidos para beneficio del cuerpo (o Iglesia Local) 1 Corintios 12: 8. </a:t>
            </a:r>
          </a:p>
          <a:p>
            <a:pPr marL="0" indent="0" algn="just">
              <a:buNone/>
            </a:pPr>
            <a:r>
              <a:rPr lang="es-MX" sz="3200" dirty="0"/>
              <a:t>C. Se deben administrar con rectitud (1 Pedro 4:4). </a:t>
            </a:r>
          </a:p>
          <a:p>
            <a:pPr marL="0" indent="0" algn="just">
              <a:buNone/>
            </a:pPr>
            <a:r>
              <a:rPr lang="es-MX" sz="3200" dirty="0"/>
              <a:t>D. Ningún hombre puede ofrecer ni dar más de lo que el Espíritu Santo ofrezca y dé. </a:t>
            </a:r>
          </a:p>
          <a:p>
            <a:pPr marL="0" indent="0" algn="just">
              <a:buNone/>
            </a:pPr>
            <a:r>
              <a:rPr lang="es-MX" sz="3200" dirty="0"/>
              <a:t>E. No todos reciben ni ejercen los mismos dones (2 Corintios 12:28,29).</a:t>
            </a:r>
          </a:p>
        </p:txBody>
      </p:sp>
    </p:spTree>
    <p:extLst>
      <p:ext uri="{BB962C8B-B14F-4D97-AF65-F5344CB8AC3E}">
        <p14:creationId xmlns:p14="http://schemas.microsoft.com/office/powerpoint/2010/main" val="119470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3"/>
            </a:pPr>
            <a:r>
              <a:rPr lang="es-MX" b="1" dirty="0" smtClean="0">
                <a:latin typeface="+mn-lt"/>
              </a:rPr>
              <a:t> ¿CÓMO TENER SANIDADES TODO EL TIEMPO?</a:t>
            </a:r>
            <a:endParaRPr lang="es-MX" b="1" dirty="0">
              <a:latin typeface="+mn-lt"/>
            </a:endParaRPr>
          </a:p>
        </p:txBody>
      </p:sp>
      <p:sp>
        <p:nvSpPr>
          <p:cNvPr id="7" name="Marcador de contenido 6"/>
          <p:cNvSpPr>
            <a:spLocks noGrp="1"/>
          </p:cNvSpPr>
          <p:nvPr>
            <p:ph idx="1"/>
          </p:nvPr>
        </p:nvSpPr>
        <p:spPr>
          <a:xfrm>
            <a:off x="374073" y="2060811"/>
            <a:ext cx="8385463" cy="4116151"/>
          </a:xfrm>
        </p:spPr>
        <p:txBody>
          <a:bodyPr>
            <a:noAutofit/>
          </a:bodyPr>
          <a:lstStyle/>
          <a:p>
            <a:pPr marL="0" indent="0" algn="just">
              <a:buNone/>
            </a:pPr>
            <a:r>
              <a:rPr lang="es-MX" sz="3200" dirty="0"/>
              <a:t>Sabiendo lo que la Biblia enseña acerca de los dones, y conociendo la publicidad desmedida que en nuestro tiempo se ha dado a personas que los ejercen; se ha presentado cierta confusión en la mente de algunos cristianos. Creen que solo por medio de una persona que tiene don de sanidades o de operación de milagros, pueden ser sanos.</a:t>
            </a:r>
          </a:p>
        </p:txBody>
      </p:sp>
    </p:spTree>
    <p:extLst>
      <p:ext uri="{BB962C8B-B14F-4D97-AF65-F5344CB8AC3E}">
        <p14:creationId xmlns:p14="http://schemas.microsoft.com/office/powerpoint/2010/main" val="137769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000" dirty="0"/>
              <a:t>Si dicha persona no se hace presente, el enfermo piensa que seguirá siempre así. Pero la realidad es otra, todas las Iglesias apostólicas en todos los lugares pueden ver sanidades; solo se necesita que se siga el orden bíblico:</a:t>
            </a:r>
          </a:p>
        </p:txBody>
      </p:sp>
    </p:spTree>
    <p:extLst>
      <p:ext uri="{BB962C8B-B14F-4D97-AF65-F5344CB8AC3E}">
        <p14:creationId xmlns:p14="http://schemas.microsoft.com/office/powerpoint/2010/main" val="3397962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buNone/>
            </a:pPr>
            <a:r>
              <a:rPr lang="es-MX" sz="3200" dirty="0"/>
              <a:t>A. SE DEBE LLAMAR A LOS ANCIANOS DE LA IGLESIA</a:t>
            </a:r>
          </a:p>
          <a:p>
            <a:pPr marL="0" indent="0" algn="just">
              <a:buNone/>
            </a:pPr>
            <a:r>
              <a:rPr lang="es-MX" sz="3200" dirty="0"/>
              <a:t>En caso de enfermedades debe siempre pedirse la intervención del ministro. Hay quienes, sin ser ministros, imponen sus manos sobre los enfermos, basándose en Marcos 16:18. Pero es indudable que tal autoridad corresponde a los ministros ordenados, pues de otra manera Santiago hubiera dicho que se llamara a cualquiera. </a:t>
            </a:r>
          </a:p>
        </p:txBody>
      </p:sp>
    </p:spTree>
    <p:extLst>
      <p:ext uri="{BB962C8B-B14F-4D97-AF65-F5344CB8AC3E}">
        <p14:creationId xmlns:p14="http://schemas.microsoft.com/office/powerpoint/2010/main" val="17597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buNone/>
            </a:pPr>
            <a:r>
              <a:rPr lang="es-MX" sz="3600" dirty="0"/>
              <a:t>B. DEBEN SER UNGIDOS LOS ENFERMOS</a:t>
            </a:r>
          </a:p>
          <a:p>
            <a:pPr marL="0" indent="0" algn="just">
              <a:buNone/>
            </a:pPr>
            <a:r>
              <a:rPr lang="es-MX" sz="3600" dirty="0"/>
              <a:t>Aunque sabemos que el aceite no sana, si creemos que hay más certeza de sanidad cuando se procede conforme al sistema bíblico. </a:t>
            </a:r>
            <a:endParaRPr lang="es-MX" sz="3600" dirty="0" smtClean="0"/>
          </a:p>
          <a:p>
            <a:pPr marL="0" indent="0">
              <a:buNone/>
            </a:pPr>
            <a:r>
              <a:rPr lang="es-MX" sz="3600" dirty="0"/>
              <a:t>C. DEBE HABER “ORACIÓN DE FE” </a:t>
            </a:r>
          </a:p>
          <a:p>
            <a:pPr marL="0" indent="0" algn="just">
              <a:buNone/>
            </a:pPr>
            <a:r>
              <a:rPr lang="es-MX" sz="3600" dirty="0"/>
              <a:t>La oración es imprescindible para que se manifieste el poder y amor del Señor, que levantará al enfermo.</a:t>
            </a:r>
          </a:p>
        </p:txBody>
      </p:sp>
    </p:spTree>
    <p:extLst>
      <p:ext uri="{BB962C8B-B14F-4D97-AF65-F5344CB8AC3E}">
        <p14:creationId xmlns:p14="http://schemas.microsoft.com/office/powerpoint/2010/main" val="867863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Hermanos, Dios quiere que toda persona conozca el poder de Dios, o por lo menos que hayan tenido la oportunidad de oír el Evangelio. La venida del Señor está muy próxima y todavía hay miles que se postran ante dioses hechos por hombres, que no han tenido la oportunidad de un encuentro personal con Cristo. </a:t>
            </a:r>
          </a:p>
        </p:txBody>
      </p:sp>
    </p:spTree>
    <p:extLst>
      <p:ext uri="{BB962C8B-B14F-4D97-AF65-F5344CB8AC3E}">
        <p14:creationId xmlns:p14="http://schemas.microsoft.com/office/powerpoint/2010/main" val="2657113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3200" dirty="0"/>
              <a:t>Regresemos al fervor y deseo que impulsó a la Iglesia Primitiva a alcanzar al mundo entero. ¿Cómo lo hicieron ellos? ¡Hubo un compromiso total y el Señor confirmaba su Palabra con sanidades, señales y prodigios mediante el nombre de Jesús! </a:t>
            </a:r>
            <a:endParaRPr lang="es-MX" sz="3200" dirty="0" smtClean="0"/>
          </a:p>
          <a:p>
            <a:pPr marL="0" indent="0" algn="just">
              <a:buNone/>
            </a:pPr>
            <a:r>
              <a:rPr lang="es-MX" sz="3200" dirty="0"/>
              <a:t>¡Debemos tenerlo hoy en nuestra Iglesia! ¡No podremos sobrevivir sin esto! ¡Él se hace presente en todos nuestros cultos, solo resta que creamos que Él sigue siendo un Dios de Milagros!</a:t>
            </a:r>
          </a:p>
          <a:p>
            <a:pPr marL="0" indent="0" algn="just">
              <a:buNone/>
            </a:pPr>
            <a:endParaRPr lang="es-MX" sz="3200" dirty="0"/>
          </a:p>
        </p:txBody>
      </p:sp>
    </p:spTree>
    <p:extLst>
      <p:ext uri="{BB962C8B-B14F-4D97-AF65-F5344CB8AC3E}">
        <p14:creationId xmlns:p14="http://schemas.microsoft.com/office/powerpoint/2010/main" val="340316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DON DE MILAGROS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es-MX" sz="4000" b="1" dirty="0"/>
              <a:t>TEXTO BÍLICO: </a:t>
            </a:r>
            <a:r>
              <a:rPr lang="es-MX" sz="4000" dirty="0"/>
              <a:t>Hechos 4:28-31</a:t>
            </a:r>
          </a:p>
          <a:p>
            <a:pPr marL="0" indent="0" algn="just">
              <a:buNone/>
            </a:pPr>
            <a:r>
              <a:rPr lang="es-MX" sz="4000" b="1" dirty="0"/>
              <a:t>“...mientras extiendes tu mano para que se hagan sanidades y señales y prodigios mediante el nombre de tu santo Hijo Jesús...”.</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Continuamos con el tema, de la importancia de los milagros en nuestra Iglesia. Las sanidades físicas eran y son un medio de acercar a los hombres a Dios, pues demuestran el interés de Dios hacia la humanidad. </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4000" dirty="0"/>
              <a:t>Sin embargo, es lamentable que mucha gente no cree que en nuestros día pueden suceder milagros, sanidades físicas y otros prodigios. Así que nos conviene dar un repaso para ver lo que la Biblia nos dice acerca de este importante tema, y también para comparar lo que la experiencia nos ha enseñado.</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a:pPr>
            <a:r>
              <a:rPr lang="es-MX" b="1" dirty="0" smtClean="0">
                <a:latin typeface="+mn-lt"/>
              </a:rPr>
              <a:t> LA IGLESIA PRIMITIVA, UNA IGLESIA DE PODER</a:t>
            </a:r>
            <a:endParaRPr lang="es-MX" b="1" dirty="0">
              <a:latin typeface="+mn-lt"/>
            </a:endParaRPr>
          </a:p>
        </p:txBody>
      </p:sp>
      <p:sp>
        <p:nvSpPr>
          <p:cNvPr id="7" name="Marcador de contenido 6"/>
          <p:cNvSpPr>
            <a:spLocks noGrp="1"/>
          </p:cNvSpPr>
          <p:nvPr>
            <p:ph idx="1"/>
          </p:nvPr>
        </p:nvSpPr>
        <p:spPr>
          <a:xfrm>
            <a:off x="333130" y="2139524"/>
            <a:ext cx="8385463" cy="3933730"/>
          </a:xfrm>
        </p:spPr>
        <p:txBody>
          <a:bodyPr>
            <a:noAutofit/>
          </a:bodyPr>
          <a:lstStyle/>
          <a:p>
            <a:pPr marL="0" indent="0" algn="just">
              <a:buNone/>
            </a:pPr>
            <a:r>
              <a:rPr lang="es-MX" sz="3200" dirty="0"/>
              <a:t>La Iglesia primitiva se fundó en medio de manifestaciones de poder. Lo primero que sucedió fue el descenso del Espíritu Santo en el Día de Pentecostés. Lo que siguió fue la sanidad de muchos, comenzando por la del paralítico sentado a la puerta La Hermosa. Podemos atribuir estos grandes milagros a varios factores, siendo los siguientes los que más sobresalen:</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Autofit/>
          </a:bodyPr>
          <a:lstStyle/>
          <a:p>
            <a:pPr marL="0" indent="0" algn="just">
              <a:buNone/>
            </a:pPr>
            <a:r>
              <a:rPr lang="es-MX" dirty="0"/>
              <a:t>A. HABÍA “UNIDAD” ENTRE LOS CREYENTES DE </a:t>
            </a:r>
            <a:r>
              <a:rPr lang="es-MX" dirty="0" smtClean="0"/>
              <a:t>LA IGLESIA PRIMITIVA</a:t>
            </a:r>
          </a:p>
          <a:p>
            <a:pPr marL="0" indent="0" algn="just">
              <a:buNone/>
            </a:pPr>
            <a:r>
              <a:rPr lang="es-MX" dirty="0" smtClean="0"/>
              <a:t>La </a:t>
            </a:r>
            <a:r>
              <a:rPr lang="es-MX" dirty="0"/>
              <a:t>mayoría de ellos tenían los mismos sentimientos buenos y deseos sinceros de servir al Señor. </a:t>
            </a:r>
            <a:endParaRPr lang="es-MX" dirty="0" smtClean="0"/>
          </a:p>
          <a:p>
            <a:pPr marL="0" indent="0">
              <a:buNone/>
            </a:pPr>
            <a:r>
              <a:rPr lang="es-MX" dirty="0"/>
              <a:t>B. HABÍA LIBERALIDAD ENTRE ELLOS</a:t>
            </a:r>
          </a:p>
          <a:p>
            <a:pPr marL="0" indent="0" algn="just">
              <a:buNone/>
            </a:pPr>
            <a:r>
              <a:rPr lang="es-MX" dirty="0"/>
              <a:t>De tal manera que por algún tiempo no hubo necesidades (Hechos 3:34). Este sistema no siguió en pie mucho tiempo, pues parece haber sido algo que sucedió solo al principio cuando los creyentes vendían sus haciendas y traían el precio a los pies de los apóstoles.</a:t>
            </a: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buNone/>
            </a:pPr>
            <a:r>
              <a:rPr lang="es-MX" sz="3200" dirty="0"/>
              <a:t>C. HABÍA PUREZA ENTRE ELLOS</a:t>
            </a:r>
          </a:p>
          <a:p>
            <a:pPr marL="0" indent="0" algn="just">
              <a:buNone/>
            </a:pPr>
            <a:r>
              <a:rPr lang="es-MX" sz="3200" dirty="0"/>
              <a:t>Los apóstoles podían juzgar inmediatamente los casos de falsedad (el caso de Ananías y Safira), y esto traía gran temor a la Iglesia y a los incrédulos también. </a:t>
            </a:r>
            <a:endParaRPr lang="es-MX" sz="3200" dirty="0" smtClean="0"/>
          </a:p>
          <a:p>
            <a:pPr marL="0" indent="0">
              <a:buNone/>
            </a:pPr>
            <a:r>
              <a:rPr lang="es-MX" sz="3200" dirty="0"/>
              <a:t>D. HABÍA GRAN ACTIVIDAD PERSONAL</a:t>
            </a:r>
          </a:p>
          <a:p>
            <a:pPr marL="0" indent="0" algn="just">
              <a:buNone/>
            </a:pPr>
            <a:r>
              <a:rPr lang="es-MX" sz="3200" dirty="0"/>
              <a:t>De manera que todos testificaban del Señor, y traían a otros a las filas cristianas. </a:t>
            </a:r>
          </a:p>
          <a:p>
            <a:pPr marL="0" indent="0" algn="just">
              <a:buNone/>
            </a:pPr>
            <a:endParaRPr lang="es-MX" sz="3200" dirty="0"/>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buNone/>
            </a:pPr>
            <a:r>
              <a:rPr lang="es-MX" sz="3600" dirty="0"/>
              <a:t>E. “SANIDADES, MILAGROS Y PRODIGIOS”</a:t>
            </a:r>
          </a:p>
          <a:p>
            <a:pPr marL="0" indent="0" algn="just">
              <a:buNone/>
            </a:pPr>
            <a:r>
              <a:rPr lang="es-MX" sz="3600" dirty="0"/>
              <a:t>Finalmente, los hermanos pedían y esperaban “sanidades, milagros y prodigios”, y naturalmente que los veían suceder (Hechos 4:30; Juan 15:7,16, 16:23). </a:t>
            </a:r>
            <a:endParaRPr lang="es-MX" sz="3600" dirty="0" smtClean="0"/>
          </a:p>
          <a:p>
            <a:pPr marL="0" indent="0" algn="just">
              <a:buNone/>
            </a:pPr>
            <a:r>
              <a:rPr lang="es-MX" sz="3600" dirty="0"/>
              <a:t>La razón por la que muchas Iglesias no ven sanidades acontecer, es sencillamente porque “ni creen en ellos ni los piden”.</a:t>
            </a:r>
          </a:p>
          <a:p>
            <a:pPr marL="0" indent="0" algn="just">
              <a:buNone/>
            </a:pPr>
            <a:endParaRPr lang="es-MX" sz="3600" dirty="0"/>
          </a:p>
        </p:txBody>
      </p:sp>
    </p:spTree>
    <p:extLst>
      <p:ext uri="{BB962C8B-B14F-4D97-AF65-F5344CB8AC3E}">
        <p14:creationId xmlns:p14="http://schemas.microsoft.com/office/powerpoint/2010/main" val="131888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UNA IGLESIA QUE TIENE DONES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Autofit/>
          </a:bodyPr>
          <a:lstStyle/>
          <a:p>
            <a:pPr marL="0" indent="0" algn="just">
              <a:buNone/>
            </a:pPr>
            <a:r>
              <a:rPr lang="es-MX" sz="3200" dirty="0"/>
              <a:t>En la actualidad, como sucedía en los primeros tiempos apostólicos, hay manifestaciones del Espíritu Santo que se llaman “dones espirituales”. Estos son dones que los hombres por cuenta propia no pueden obtener, pues se reciben porque el Espíritu (Dios mismo) reparte </a:t>
            </a:r>
            <a:r>
              <a:rPr lang="es-MX" sz="3200" b="1" dirty="0"/>
              <a:t>“particularmente a cada uno como quiere” </a:t>
            </a:r>
            <a:r>
              <a:rPr lang="es-MX" sz="3200" dirty="0"/>
              <a:t>(1 Corintios 12:11). </a:t>
            </a:r>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977</Words>
  <Application>Microsoft Office PowerPoint</Application>
  <PresentationFormat>On-screen Show (4:3)</PresentationFormat>
  <Paragraphs>40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Tema de Office</vt:lpstr>
      <vt:lpstr>PowerPoint Presentation</vt:lpstr>
      <vt:lpstr>DON DE MILAGROS</vt:lpstr>
      <vt:lpstr>INTRODUCCIÓN</vt:lpstr>
      <vt:lpstr>PowerPoint Presentation</vt:lpstr>
      <vt:lpstr> LA IGLESIA PRIMITIVA, UNA IGLESIA DE PODER</vt:lpstr>
      <vt:lpstr>PowerPoint Presentation</vt:lpstr>
      <vt:lpstr>PowerPoint Presentation</vt:lpstr>
      <vt:lpstr>PowerPoint Presentation</vt:lpstr>
      <vt:lpstr>UNA IGLESIA QUE TIENE DONES</vt:lpstr>
      <vt:lpstr>PowerPoint Presentation</vt:lpstr>
      <vt:lpstr>PowerPoint Presentation</vt:lpstr>
      <vt:lpstr> ¿CÓMO TENER SANIDADES TODO EL TIEMPO?</vt:lpstr>
      <vt:lpstr>PowerPoint Presentation</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8</cp:revision>
  <dcterms:created xsi:type="dcterms:W3CDTF">2018-02-01T20:23:16Z</dcterms:created>
  <dcterms:modified xsi:type="dcterms:W3CDTF">2018-02-03T22:46:39Z</dcterms:modified>
</cp:coreProperties>
</file>