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Na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864072"/>
            <a:ext cx="83067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El mensaje de DIOS al hombre a través de sus siervos, los profetas, apóstoles, evangelistas, pastores y maestros; es dirigir al hombre perdido hacia Cristo. </a:t>
            </a:r>
            <a:endParaRPr lang="es-MX" sz="3200" dirty="0" smtClean="0"/>
          </a:p>
          <a:p>
            <a:pPr algn="just"/>
            <a:r>
              <a:rPr lang="es-MX" sz="3200" dirty="0" smtClean="0"/>
              <a:t>Es </a:t>
            </a:r>
            <a:r>
              <a:rPr lang="es-MX" sz="3200" dirty="0"/>
              <a:t>decir, cambiarlo de dirección (que se arrepienta).</a:t>
            </a:r>
          </a:p>
        </p:txBody>
      </p:sp>
    </p:spTree>
    <p:extLst>
      <p:ext uri="{BB962C8B-B14F-4D97-AF65-F5344CB8AC3E}">
        <p14:creationId xmlns:p14="http://schemas.microsoft.com/office/powerpoint/2010/main" val="6893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89486"/>
            <a:ext cx="859070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ARREPENTIMIENTO EN EL NUEVO PACTO </a:t>
            </a:r>
            <a:endParaRPr lang="es-MX" sz="4000" b="1" dirty="0" smtClean="0"/>
          </a:p>
          <a:p>
            <a:pPr algn="just"/>
            <a:r>
              <a:rPr lang="es-MX" sz="2400" dirty="0" smtClean="0"/>
              <a:t>Desde </a:t>
            </a:r>
            <a:r>
              <a:rPr lang="es-MX" sz="2400" dirty="0"/>
              <a:t>que el hombre pecó contra DIOS, el deseo de DIOS ha sido que el hombre se vuelva a Él de nuevo. Isaías 55:7: </a:t>
            </a:r>
            <a:r>
              <a:rPr lang="es-MX" sz="2400" b="1" dirty="0"/>
              <a:t>“Deje el impío su camino, y el hombre inicuo sus pensamientos, y vuélvase a Jehová, el cual tendrá de él misericordia, y al Dios nuestro, el cual será amplio en perdonar”.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La </a:t>
            </a:r>
            <a:r>
              <a:rPr lang="es-MX" sz="2400" dirty="0"/>
              <a:t>salvación en el nuevo pacto, que es por gracia; está ligada a que esa gracia o regalo sea recibido enteramente de corazón, provocando así un cambio a quien lo recibe.</a:t>
            </a:r>
          </a:p>
        </p:txBody>
      </p:sp>
    </p:spTree>
    <p:extLst>
      <p:ext uri="{BB962C8B-B14F-4D97-AF65-F5344CB8AC3E}">
        <p14:creationId xmlns:p14="http://schemas.microsoft.com/office/powerpoint/2010/main" val="129199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196751"/>
            <a:ext cx="856866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UcPeriod"/>
            </a:pPr>
            <a:r>
              <a:rPr lang="es-MX" sz="2800" dirty="0" smtClean="0"/>
              <a:t>Lucas </a:t>
            </a:r>
            <a:r>
              <a:rPr lang="es-MX" sz="2800" dirty="0"/>
              <a:t>5:32: </a:t>
            </a:r>
            <a:r>
              <a:rPr lang="es-MX" sz="2800" b="1" dirty="0"/>
              <a:t>“No he venido a llamar a justos, sino a pecadores al arrepentimiento”.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B</a:t>
            </a:r>
            <a:r>
              <a:rPr lang="es-MX" sz="2800" dirty="0"/>
              <a:t>. Lucas 13:3-5: </a:t>
            </a:r>
            <a:r>
              <a:rPr lang="es-MX" sz="2800" b="1" dirty="0"/>
              <a:t>“Os digo: No; antes si no os arrepentís, todos pereceréis igualmente. O aquellos dieciocho sobre los cuales cayó la torre en </a:t>
            </a:r>
            <a:r>
              <a:rPr lang="es-MX" sz="2800" b="1" dirty="0" err="1"/>
              <a:t>Siloé</a:t>
            </a:r>
            <a:r>
              <a:rPr lang="es-MX" sz="2800" b="1" dirty="0"/>
              <a:t>, y los mató, ¿pensáis que eran más culpables que todos los hombres que habitan en Jerusalén? Os digo: No; antes si no os arrepentís, todos pereceréis igualmente”.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C</a:t>
            </a:r>
            <a:r>
              <a:rPr lang="es-MX" sz="2800" dirty="0"/>
              <a:t>. Hechos 17:30: </a:t>
            </a:r>
            <a:r>
              <a:rPr lang="es-MX" sz="2800" b="1" dirty="0"/>
              <a:t>“Pero Dios, habiendo pasado por alto los tiempos de esta ignorancia, ahora manda a todos los hombres en todo lugar, que se arrepientan”. </a:t>
            </a:r>
          </a:p>
        </p:txBody>
      </p:sp>
    </p:spTree>
    <p:extLst>
      <p:ext uri="{BB962C8B-B14F-4D97-AF65-F5344CB8AC3E}">
        <p14:creationId xmlns:p14="http://schemas.microsoft.com/office/powerpoint/2010/main" val="153855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72173"/>
            <a:ext cx="856866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D. Hechos 20:21: </a:t>
            </a:r>
            <a:r>
              <a:rPr lang="es-MX" sz="2400" b="1" dirty="0"/>
              <a:t>“testificando a judíos y a gentiles acerca del arrepentimiento para con Dios, y de la fe en nuestro Señor Jesucristo”.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E</a:t>
            </a:r>
            <a:r>
              <a:rPr lang="es-MX" sz="2400" dirty="0"/>
              <a:t>. Mateo 3:2: </a:t>
            </a:r>
            <a:r>
              <a:rPr lang="es-MX" sz="2400" b="1" dirty="0"/>
              <a:t>“y diciendo: Arrepentíos, porque el reino de los cielos se ha acercado”.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F</a:t>
            </a:r>
            <a:r>
              <a:rPr lang="es-MX" sz="2400" dirty="0"/>
              <a:t>. Mateo 4:17: </a:t>
            </a:r>
            <a:r>
              <a:rPr lang="es-MX" sz="2400" b="1" dirty="0"/>
              <a:t>“Desde entonces comenzó Jesús a predicar, y a decir: Arrepentíos, porque el reino de los cielos se ha acercado”.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G</a:t>
            </a:r>
            <a:r>
              <a:rPr lang="es-MX" sz="2400" dirty="0"/>
              <a:t>. 2 Corintios 7:9: </a:t>
            </a:r>
            <a:r>
              <a:rPr lang="es-MX" sz="2400" b="1" dirty="0"/>
              <a:t>“Ahora me gozo, no porque hayáis sido contristados, sino porque fuisteis contristados para arrepentimiento; porque habéis sido contristados según Dios, para que ninguna pérdida padecieseis por nuestra parte”. </a:t>
            </a:r>
          </a:p>
        </p:txBody>
      </p:sp>
    </p:spTree>
    <p:extLst>
      <p:ext uri="{BB962C8B-B14F-4D97-AF65-F5344CB8AC3E}">
        <p14:creationId xmlns:p14="http://schemas.microsoft.com/office/powerpoint/2010/main" val="185642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166843"/>
            <a:ext cx="868985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LA PARÁBOLA DEL HIJO PRÓDIGO </a:t>
            </a:r>
            <a:endParaRPr lang="es-MX" sz="4000" b="1" dirty="0" smtClean="0"/>
          </a:p>
          <a:p>
            <a:pPr algn="just"/>
            <a:r>
              <a:rPr lang="es-MX" sz="2400" dirty="0" smtClean="0"/>
              <a:t>Esta </a:t>
            </a:r>
            <a:r>
              <a:rPr lang="es-MX" sz="2400" dirty="0"/>
              <a:t>parábola refleja cómo mira Cristo la salvación del perdido, es para Él una vuelta del perdido al Padre celestial; un reconocimiento a nuestros errores y pecados, y una vuelta de dirección (arrepentimiento) hacia DIOS. </a:t>
            </a:r>
            <a:r>
              <a:rPr lang="es-MX" sz="2400" b="1" dirty="0"/>
              <a:t>“me levantaré e iré a mi Padre”.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Lucas </a:t>
            </a:r>
            <a:r>
              <a:rPr lang="es-MX" sz="2400" dirty="0"/>
              <a:t>15:18-20: </a:t>
            </a:r>
            <a:r>
              <a:rPr lang="es-MX" sz="2400" b="1" dirty="0"/>
              <a:t>“Me levantaré e iré a mi padre, y le diré: Padre, he pecado contra el cielo y contra ti. Ya no soy digno de ser llamado tu hijo; hazme como a uno de tus jornaleros. Y levantándose, vino a su padre. Y cuando aún estaba lejos, lo vio su padre, y fue movido a misericordia, y corrió, y se echó sobre su cuello, y le besó”.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El </a:t>
            </a:r>
            <a:r>
              <a:rPr lang="es-MX" sz="2400" dirty="0"/>
              <a:t>arrepentimiento aquí, lo vemos como un cambio mental; real hacia DIOS.</a:t>
            </a:r>
          </a:p>
        </p:txBody>
      </p:sp>
    </p:spTree>
    <p:extLst>
      <p:ext uri="{BB962C8B-B14F-4D97-AF65-F5344CB8AC3E}">
        <p14:creationId xmlns:p14="http://schemas.microsoft.com/office/powerpoint/2010/main" val="313862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63557" y="1242395"/>
            <a:ext cx="839485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IV.- EL TRABAJO DE LOS PROFETAS Y LA IGLESIA DE </a:t>
            </a:r>
            <a:r>
              <a:rPr lang="es-MX" sz="4000" b="1" dirty="0" smtClean="0"/>
              <a:t>HOY</a:t>
            </a:r>
          </a:p>
          <a:p>
            <a:pPr algn="just"/>
            <a:r>
              <a:rPr lang="es-MX" sz="2800" dirty="0" smtClean="0"/>
              <a:t>Somos </a:t>
            </a:r>
            <a:r>
              <a:rPr lang="es-MX" sz="2800" dirty="0"/>
              <a:t>embajadores, así dice en su palabra: 2 Corintios 5:20: </a:t>
            </a:r>
            <a:r>
              <a:rPr lang="es-MX" sz="2800" b="1" dirty="0"/>
              <a:t>“Así que, somos embajadores en nombre de Cristo, como si Dios rogase por medio de nosotros; os rogamos en nombre de Cristo: Reconciliaos con Dios”.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Reconciliar </a:t>
            </a:r>
            <a:r>
              <a:rPr lang="es-MX" sz="2800" dirty="0"/>
              <a:t>al hombre con DIOS es lo que Él quiere. Que el hombre deje su mal camino (sus pensamientos), y volverse a DIOS; es la tarea mas sublime que se nos ha encomendado.</a:t>
            </a:r>
          </a:p>
        </p:txBody>
      </p:sp>
    </p:spTree>
    <p:extLst>
      <p:ext uri="{BB962C8B-B14F-4D97-AF65-F5344CB8AC3E}">
        <p14:creationId xmlns:p14="http://schemas.microsoft.com/office/powerpoint/2010/main" val="36233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245538"/>
            <a:ext cx="848053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UcPeriod"/>
            </a:pPr>
            <a:r>
              <a:rPr lang="es-MX" sz="4000" b="1" dirty="0" smtClean="0"/>
              <a:t>EL </a:t>
            </a:r>
            <a:r>
              <a:rPr lang="es-MX" sz="4000" b="1" dirty="0"/>
              <a:t>TRABAJO DE LOS PROFETAS </a:t>
            </a:r>
            <a:endParaRPr lang="es-MX" sz="4000" b="1" dirty="0" smtClean="0"/>
          </a:p>
          <a:p>
            <a:pPr marL="342900" indent="-342900" algn="just">
              <a:buAutoNum type="arabicPeriod"/>
            </a:pPr>
            <a:r>
              <a:rPr lang="es-MX" sz="2400" dirty="0" smtClean="0"/>
              <a:t>Jeremías </a:t>
            </a:r>
            <a:r>
              <a:rPr lang="es-MX" sz="2400" dirty="0"/>
              <a:t>8:6: </a:t>
            </a:r>
            <a:r>
              <a:rPr lang="es-MX" sz="2400" b="1" dirty="0"/>
              <a:t>“Escuché y oí; no hablan rectamente, no hay hombre que se arrepienta </a:t>
            </a:r>
            <a:endParaRPr lang="es-MX" sz="2400" b="1" dirty="0" smtClean="0"/>
          </a:p>
          <a:p>
            <a:pPr algn="just"/>
            <a:r>
              <a:rPr lang="es-MX" sz="2400" b="1" dirty="0" smtClean="0"/>
              <a:t>de </a:t>
            </a:r>
            <a:r>
              <a:rPr lang="es-MX" sz="2400" b="1" dirty="0"/>
              <a:t>su mal, diciendo: ¿Qué he hecho? Cada cual se volvió a su propia carrera, como caballo que arremete con ímpetu a la batalla”.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2</a:t>
            </a:r>
            <a:r>
              <a:rPr lang="es-MX" sz="2400" dirty="0"/>
              <a:t>. Jeremías 18:8: </a:t>
            </a:r>
            <a:r>
              <a:rPr lang="es-MX" sz="2400" b="1" dirty="0"/>
              <a:t>“Pero si esos pueblos se convirtieren de su maldad contra la cual hablé, yo me arrepentiré del mal que había pensado hacerles”.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3</a:t>
            </a:r>
            <a:r>
              <a:rPr lang="es-MX" sz="2400" dirty="0"/>
              <a:t>. Jeremías 25:5: </a:t>
            </a:r>
            <a:r>
              <a:rPr lang="es-MX" sz="2400" b="1" dirty="0"/>
              <a:t>“cuando decían: Volveos ahora de vuestro mal camino y de la maldad de vuestras obras, y moraréis en la tierra que os dio Jehová a vosotros y a vuestros padres para siempre”.</a:t>
            </a:r>
          </a:p>
        </p:txBody>
      </p:sp>
    </p:spTree>
    <p:extLst>
      <p:ext uri="{BB962C8B-B14F-4D97-AF65-F5344CB8AC3E}">
        <p14:creationId xmlns:p14="http://schemas.microsoft.com/office/powerpoint/2010/main" val="48144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07649"/>
            <a:ext cx="85246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4. Jeremías 26:3: </a:t>
            </a:r>
            <a:r>
              <a:rPr lang="es-MX" sz="2800" b="1" dirty="0"/>
              <a:t>“Quizá oigan, y se vuelvan cada uno de su mal camino, y me arrepentiré yo del mal que pienso hacerles por la maldad de sus obras”.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5</a:t>
            </a:r>
            <a:r>
              <a:rPr lang="es-MX" sz="2800" dirty="0"/>
              <a:t>. Jeremías 44:5: </a:t>
            </a:r>
            <a:r>
              <a:rPr lang="es-MX" sz="2800" b="1" dirty="0"/>
              <a:t>“Pero no oyeron ni inclinaron su oído para convertirse de su maldad, para dejar de ofrecer incienso a dioses ajenos”.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6</a:t>
            </a:r>
            <a:r>
              <a:rPr lang="es-MX" sz="2800" dirty="0"/>
              <a:t>. Jeremías 42:10: </a:t>
            </a:r>
            <a:r>
              <a:rPr lang="es-MX" sz="2800" b="1" dirty="0"/>
              <a:t>“Si os quedareis quietos en esta tierra, os edificaré, y no os destruiré; os plantaré, y no os arrancaré; porque estoy arrepentido del mal que os he hecho”.</a:t>
            </a:r>
          </a:p>
        </p:txBody>
      </p:sp>
    </p:spTree>
    <p:extLst>
      <p:ext uri="{BB962C8B-B14F-4D97-AF65-F5344CB8AC3E}">
        <p14:creationId xmlns:p14="http://schemas.microsoft.com/office/powerpoint/2010/main" val="29337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292747"/>
            <a:ext cx="85246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7. Ezequiel 14:6: </a:t>
            </a:r>
            <a:r>
              <a:rPr lang="es-MX" sz="2400" b="1" dirty="0"/>
              <a:t>“Por tanto, di a la casa de Israel: Así dice Jehová el Señor: Convertíos, y volveos de vuestros ídolos, y apartad vuestro rostro de todas vuestras abominaciones”.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8</a:t>
            </a:r>
            <a:r>
              <a:rPr lang="es-MX" sz="2400" dirty="0"/>
              <a:t>. Ezequiel 24:14: </a:t>
            </a:r>
            <a:r>
              <a:rPr lang="es-MX" sz="2400" b="1" dirty="0"/>
              <a:t>“Yo Jehová he hablado; vendrá, y yo lo haré. No me volveré atrás, ni tendré misericordia, ni me arrepentiré; según tus caminos y tus obras te juzgarán, dice Jehová el Señor”.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9</a:t>
            </a:r>
            <a:r>
              <a:rPr lang="es-MX" sz="2400" dirty="0"/>
              <a:t>. Ezequiel 18:20-21: </a:t>
            </a:r>
            <a:r>
              <a:rPr lang="es-MX" sz="2400" b="1" dirty="0"/>
              <a:t>“El alma que pecare, esa morirá; el hijo no llevará el pecado del padre, ni el padre llevará el pecado del hijo; la justicia del justo será sobre él, y la impiedad del impío será sobre él. Mas el impío, si se apartare de todos sus pecados que hizo, y guardare todos mis estatutos e hiciere según el derecho y la justicia, de cierto vivirá; no morirá”</a:t>
            </a:r>
          </a:p>
        </p:txBody>
      </p:sp>
    </p:spTree>
    <p:extLst>
      <p:ext uri="{BB962C8B-B14F-4D97-AF65-F5344CB8AC3E}">
        <p14:creationId xmlns:p14="http://schemas.microsoft.com/office/powerpoint/2010/main" val="264523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506789"/>
            <a:ext cx="85686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10.Ezequiel 18:30-32: </a:t>
            </a:r>
            <a:r>
              <a:rPr lang="es-MX" sz="2000" b="1" dirty="0"/>
              <a:t>“Por tanto, yo os juzgaré a cada uno según sus caminos, oh casa de Israel, dice Jehová el Señor. Convertíos, y apartaos de todas vuestras transgresiones, y no os será la iniquidad causa de ruina. Echad de </a:t>
            </a:r>
            <a:r>
              <a:rPr lang="es-MX" sz="2000" b="1" dirty="0" err="1"/>
              <a:t>vo</a:t>
            </a:r>
            <a:r>
              <a:rPr lang="es-MX" sz="2000" b="1" dirty="0"/>
              <a:t>- 43 </a:t>
            </a:r>
            <a:r>
              <a:rPr lang="es-MX" sz="2000" b="1" dirty="0" err="1"/>
              <a:t>sotros</a:t>
            </a:r>
            <a:r>
              <a:rPr lang="es-MX" sz="2000" b="1" dirty="0"/>
              <a:t> todas vuestras transgresiones con que habéis pecado, y haceos un corazón nuevo y un espíritu nuevo. ¿Por qué moriréis, casa de Israel? Porque no quiero la muerte del que muere, dice Jehová el Señor; convertíos, pues, y viviréis</a:t>
            </a:r>
            <a:r>
              <a:rPr lang="es-MX" sz="2000" b="1" dirty="0" smtClean="0"/>
              <a:t>”</a:t>
            </a:r>
          </a:p>
          <a:p>
            <a:pPr algn="just"/>
            <a:r>
              <a:rPr lang="es-MX" sz="2000" b="1" dirty="0" smtClean="0"/>
              <a:t> </a:t>
            </a:r>
          </a:p>
          <a:p>
            <a:pPr algn="just"/>
            <a:r>
              <a:rPr lang="es-MX" sz="2000" dirty="0" smtClean="0"/>
              <a:t>11.Joel </a:t>
            </a:r>
            <a:r>
              <a:rPr lang="es-MX" sz="2000" dirty="0"/>
              <a:t>2:13-14: </a:t>
            </a:r>
            <a:r>
              <a:rPr lang="es-MX" sz="2000" b="1" dirty="0"/>
              <a:t>“Rasgad vuestro corazón, y no vuestros vestidos, y convertíos a Jehová vuestro Dios; porque misericordioso es y clemente, tardo para la ira y grande en misericordia, y que se duele del castigo. ¿Quién sabe si volverá y se arrepentirá y dejará bendición tras de él, esto es, ofrenda y libación para Jehová vuestro Dios?</a:t>
            </a:r>
          </a:p>
        </p:txBody>
      </p:sp>
    </p:spTree>
    <p:extLst>
      <p:ext uri="{BB962C8B-B14F-4D97-AF65-F5344CB8AC3E}">
        <p14:creationId xmlns:p14="http://schemas.microsoft.com/office/powerpoint/2010/main" val="425515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66860" y="1784733"/>
            <a:ext cx="85796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/>
              <a:t>EL ARREPENTIMIENTO</a:t>
            </a:r>
            <a:endParaRPr lang="es-MX" sz="80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05927" y="1464299"/>
            <a:ext cx="78660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12.Amos 7:1-6: </a:t>
            </a:r>
            <a:r>
              <a:rPr lang="es-MX" sz="2400" b="1" dirty="0"/>
              <a:t>“Así me ha mostrado Jehová el Señor: He aquí, él criaba langostas cuando comenzaba a crecer el heno tardío; y he aquí era el heno tardío después de las siegas del rey. Y aconteció que cuando acabó de comer la hierba de la tierra, yo dije: Señor Jehová, perdona ahora; ¿quién levantará a Jacob? porque es pequeño. Se arrepintió Jehová de esto: No será, dijo Jehová. Jehová el Señor me mostró así: He aquí, Jehová el Señor llamaba para juzgar con fuego; y consumió un gran abismo, y consumió una parte de la tierra. Y dije: Señor Jehová, cesa ahora; ¿quién levantará a Jacob? porque es pequeño. Se arrepintió Jehová de esto: No será esto tampoco, dijo Jehová el Señor”.</a:t>
            </a:r>
          </a:p>
        </p:txBody>
      </p:sp>
    </p:spTree>
    <p:extLst>
      <p:ext uri="{BB962C8B-B14F-4D97-AF65-F5344CB8AC3E}">
        <p14:creationId xmlns:p14="http://schemas.microsoft.com/office/powerpoint/2010/main" val="115956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43841"/>
            <a:ext cx="85796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13.Jonás 3:8-10: </a:t>
            </a:r>
            <a:r>
              <a:rPr lang="es-MX" sz="2400" b="1" dirty="0"/>
              <a:t>“sino cúbranse de cilicio hombres y animales, y clamen a Dios fuertemente; y conviértase cada uno de su mal camino, de la rapiña que hay en sus manos. ¿Quién sabe si se volverá y se arrepentirá Dios, y se apartará del ardor de su ira, y no pereceremos? Y vio Dios lo que hicieron, que se convirtieron de su mal camino; y se arrepintió del mal que había dicho que les haría, y no lo hizo”.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14.Mateo </a:t>
            </a:r>
            <a:r>
              <a:rPr lang="es-MX" sz="2400" dirty="0"/>
              <a:t>12:41: </a:t>
            </a:r>
            <a:r>
              <a:rPr lang="es-MX" sz="2400" b="1" dirty="0"/>
              <a:t>“Los hombres de Nínive se levantarán en el juicio con esta generación, y la condenarán; porque ellos se arrepintieron a la predicación de Jonás, y he aquí más que Jonás en este lugar”.</a:t>
            </a:r>
          </a:p>
        </p:txBody>
      </p:sp>
    </p:spTree>
    <p:extLst>
      <p:ext uri="{BB962C8B-B14F-4D97-AF65-F5344CB8AC3E}">
        <p14:creationId xmlns:p14="http://schemas.microsoft.com/office/powerpoint/2010/main" val="355937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74573" y="1513097"/>
            <a:ext cx="82516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15.Isaías 55:7: </a:t>
            </a:r>
            <a:r>
              <a:rPr lang="es-MX" sz="2800" b="1" dirty="0"/>
              <a:t>“Deje el impío su camino, y el hombre inicuo sus pensamientos, y vuélvase a Jehová, el cual tendrá de él misericordia, y al Dios nuestro, el cual será amplio en perdonar” </a:t>
            </a:r>
            <a:endParaRPr lang="es-MX" sz="2800" b="1" dirty="0" smtClean="0"/>
          </a:p>
          <a:p>
            <a:pPr algn="just"/>
            <a:r>
              <a:rPr lang="es-MX" sz="2800" dirty="0" smtClean="0"/>
              <a:t>16.1 </a:t>
            </a:r>
            <a:r>
              <a:rPr lang="es-MX" sz="2800" dirty="0"/>
              <a:t>Samuel 7:3: </a:t>
            </a:r>
            <a:r>
              <a:rPr lang="es-MX" sz="2800" b="1" dirty="0"/>
              <a:t>“Habló Samuel a toda la casa de Israel, diciendo: Si de todo vuestro corazón os volvéis a Jehová, quitad los dioses ajenos y a </a:t>
            </a:r>
            <a:r>
              <a:rPr lang="es-MX" sz="2800" b="1" dirty="0" err="1"/>
              <a:t>Astarot</a:t>
            </a:r>
            <a:r>
              <a:rPr lang="es-MX" sz="2800" b="1" dirty="0"/>
              <a:t> de entre vosotros, y preparad vuestro corazón a Jehová, y sólo a él servid, y os librará de la mano de los filisteos”.</a:t>
            </a:r>
          </a:p>
        </p:txBody>
      </p:sp>
    </p:spTree>
    <p:extLst>
      <p:ext uri="{BB962C8B-B14F-4D97-AF65-F5344CB8AC3E}">
        <p14:creationId xmlns:p14="http://schemas.microsoft.com/office/powerpoint/2010/main" val="1060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77028" y="1527269"/>
            <a:ext cx="85025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  <a:endParaRPr lang="es-MX" sz="4000" b="1" dirty="0" smtClean="0"/>
          </a:p>
          <a:p>
            <a:pPr algn="just"/>
            <a:r>
              <a:rPr lang="es-MX" sz="3200" dirty="0" smtClean="0"/>
              <a:t>Todo </a:t>
            </a:r>
            <a:r>
              <a:rPr lang="es-MX" sz="3200" dirty="0"/>
              <a:t>el Antiguo Testamento está lleno de un llamamiento de DIOS al hombre, para que regrese a Él. Sin arrepentimiento no hay </a:t>
            </a:r>
            <a:r>
              <a:rPr lang="es-MX" sz="3200" dirty="0" err="1"/>
              <a:t>conversion</a:t>
            </a:r>
            <a:r>
              <a:rPr lang="es-MX" sz="3200" dirty="0"/>
              <a:t>, y sin conversión no habrá salvación. Por eso es tan importante el arrepentimiento de corazón.</a:t>
            </a:r>
          </a:p>
        </p:txBody>
      </p:sp>
    </p:spTree>
    <p:extLst>
      <p:ext uri="{BB962C8B-B14F-4D97-AF65-F5344CB8AC3E}">
        <p14:creationId xmlns:p14="http://schemas.microsoft.com/office/powerpoint/2010/main" val="88088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254978"/>
            <a:ext cx="854663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1" dirty="0"/>
              <a:t>ÚLTIMAS PRECISIONES</a:t>
            </a:r>
            <a:r>
              <a:rPr lang="es-MX" sz="3600" b="1" dirty="0" smtClean="0"/>
              <a:t>:</a:t>
            </a:r>
          </a:p>
          <a:p>
            <a:pPr algn="just"/>
            <a:r>
              <a:rPr lang="es-MX" sz="2000" dirty="0" smtClean="0"/>
              <a:t> </a:t>
            </a:r>
          </a:p>
          <a:p>
            <a:pPr marL="342900" indent="-342900" algn="just">
              <a:buAutoNum type="arabicPeriod"/>
            </a:pPr>
            <a:r>
              <a:rPr lang="es-MX" sz="2000" dirty="0" smtClean="0"/>
              <a:t>Lucas </a:t>
            </a:r>
            <a:r>
              <a:rPr lang="es-MX" sz="2000" dirty="0"/>
              <a:t>13:3: </a:t>
            </a:r>
            <a:r>
              <a:rPr lang="es-MX" sz="2000" b="1" dirty="0"/>
              <a:t>“Os digo: No; antes si no os arrepentís, todos pereceréis igualmente”. </a:t>
            </a:r>
            <a:endParaRPr lang="es-MX" sz="2000" b="1" dirty="0" smtClean="0"/>
          </a:p>
          <a:p>
            <a:pPr algn="just"/>
            <a:r>
              <a:rPr lang="es-MX" sz="2000" dirty="0" smtClean="0"/>
              <a:t>2</a:t>
            </a:r>
            <a:r>
              <a:rPr lang="es-MX" sz="2000" dirty="0"/>
              <a:t>. Mateo 3:8: </a:t>
            </a:r>
            <a:r>
              <a:rPr lang="es-MX" sz="2000" b="1" dirty="0"/>
              <a:t>“Haced, pues, frutos dignos de arrepentimiento”. </a:t>
            </a:r>
            <a:endParaRPr lang="es-MX" sz="2000" b="1" dirty="0" smtClean="0"/>
          </a:p>
          <a:p>
            <a:pPr algn="just"/>
            <a:r>
              <a:rPr lang="es-MX" sz="2000" dirty="0" smtClean="0"/>
              <a:t>3</a:t>
            </a:r>
            <a:r>
              <a:rPr lang="es-MX" sz="2000" dirty="0"/>
              <a:t>. 2 de Corintios 7:10: </a:t>
            </a:r>
            <a:r>
              <a:rPr lang="es-MX" sz="2000" b="1" dirty="0"/>
              <a:t>“Porque la tristeza que es según Dios produce arrepentimiento para salvación, de que no hay que arrepentirse; pero la tristeza del mundo produce muerte”. </a:t>
            </a:r>
            <a:endParaRPr lang="es-MX" sz="2000" b="1" dirty="0" smtClean="0"/>
          </a:p>
          <a:p>
            <a:pPr algn="just"/>
            <a:r>
              <a:rPr lang="es-MX" sz="2000" dirty="0" smtClean="0"/>
              <a:t>4</a:t>
            </a:r>
            <a:r>
              <a:rPr lang="es-MX" sz="2000" dirty="0"/>
              <a:t>. 2 de Pedro 3:9: </a:t>
            </a:r>
            <a:r>
              <a:rPr lang="es-MX" sz="2000" b="1" dirty="0"/>
              <a:t>“El Señor no retarda su promesa, según algunos la tienen por tardanza, sino que es paciente para con nosotros, no queriendo que ninguno perezca, sino que todos procedan al arrepentimiento”. </a:t>
            </a:r>
            <a:endParaRPr lang="es-MX" sz="2000" b="1" dirty="0" smtClean="0"/>
          </a:p>
          <a:p>
            <a:pPr algn="just"/>
            <a:r>
              <a:rPr lang="es-MX" sz="2000" dirty="0" smtClean="0"/>
              <a:t>5</a:t>
            </a:r>
            <a:r>
              <a:rPr lang="es-MX" sz="2000" dirty="0"/>
              <a:t>. Lucas 24:47: </a:t>
            </a:r>
            <a:r>
              <a:rPr lang="es-MX" sz="2000" b="1" dirty="0"/>
              <a:t>“y que se predicase en su nombre el arrepentimiento y el perdón de pecados en todas las naciones, comenzando desde Jerusalén”.</a:t>
            </a:r>
          </a:p>
        </p:txBody>
      </p:sp>
    </p:spTree>
    <p:extLst>
      <p:ext uri="{BB962C8B-B14F-4D97-AF65-F5344CB8AC3E}">
        <p14:creationId xmlns:p14="http://schemas.microsoft.com/office/powerpoint/2010/main" val="54267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51692" y="1848335"/>
            <a:ext cx="818553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  <a:endParaRPr lang="es-MX" sz="4000" b="1" dirty="0" smtClean="0"/>
          </a:p>
          <a:p>
            <a:pPr algn="just"/>
            <a:r>
              <a:rPr lang="es-MX" sz="2800" dirty="0" smtClean="0"/>
              <a:t>Hechos </a:t>
            </a:r>
            <a:r>
              <a:rPr lang="es-MX" sz="2800" dirty="0"/>
              <a:t>17:30 </a:t>
            </a:r>
            <a:r>
              <a:rPr lang="es-MX" sz="2800" b="1" dirty="0"/>
              <a:t>“Pero Dios, habiendo pasado por alto los tiempos de esta ignorancia, ahora manda a todos los hombres en todo lugar, que se arrepientan”.</a:t>
            </a:r>
          </a:p>
        </p:txBody>
      </p:sp>
    </p:spTree>
    <p:extLst>
      <p:ext uri="{BB962C8B-B14F-4D97-AF65-F5344CB8AC3E}">
        <p14:creationId xmlns:p14="http://schemas.microsoft.com/office/powerpoint/2010/main" val="40572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85589" y="1369878"/>
            <a:ext cx="839485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  <a:endParaRPr lang="es-MX" sz="4000" b="1" dirty="0" smtClean="0"/>
          </a:p>
          <a:p>
            <a:pPr algn="just"/>
            <a:r>
              <a:rPr lang="es-MX" sz="2800" dirty="0" smtClean="0"/>
              <a:t>Definición </a:t>
            </a:r>
            <a:r>
              <a:rPr lang="es-MX" sz="2800" dirty="0"/>
              <a:t>de arrepentimiento: la concordancia “</a:t>
            </a:r>
            <a:r>
              <a:rPr lang="es-MX" sz="2800" dirty="0" err="1"/>
              <a:t>Strongs</a:t>
            </a:r>
            <a:r>
              <a:rPr lang="es-MX" sz="2800" dirty="0"/>
              <a:t>” la traduce como “</a:t>
            </a:r>
            <a:r>
              <a:rPr lang="es-MX" sz="2800" dirty="0" err="1"/>
              <a:t>Metanoeo</a:t>
            </a:r>
            <a:r>
              <a:rPr lang="es-MX" sz="2800" dirty="0"/>
              <a:t>”. </a:t>
            </a:r>
            <a:r>
              <a:rPr lang="es-MX" sz="2800" dirty="0" err="1"/>
              <a:t>Metanoeo</a:t>
            </a:r>
            <a:r>
              <a:rPr lang="es-MX" sz="2800" dirty="0"/>
              <a:t> significa: </a:t>
            </a:r>
            <a:r>
              <a:rPr lang="es-MX" sz="2800" b="1" dirty="0"/>
              <a:t>“pensar diferente, cambio de mente, propósito u opinión”. </a:t>
            </a:r>
            <a:r>
              <a:rPr lang="es-MX" sz="2800" dirty="0"/>
              <a:t>Después de haber creído en el Señor, y haberlo aceptado como tu único y suficiente Salvador, se necesita un cambio de dirección. </a:t>
            </a:r>
            <a:r>
              <a:rPr lang="es-MX" sz="2800" b="1" dirty="0"/>
              <a:t>“mas a todos los que le recibieron, a los que creen en su nombre, les dio potestad de ser hechos hijos de Dios”. </a:t>
            </a:r>
            <a:r>
              <a:rPr lang="es-MX" sz="2800" dirty="0"/>
              <a:t>Juan 1:12.</a:t>
            </a:r>
          </a:p>
        </p:txBody>
      </p:sp>
    </p:spTree>
    <p:extLst>
      <p:ext uri="{BB962C8B-B14F-4D97-AF65-F5344CB8AC3E}">
        <p14:creationId xmlns:p14="http://schemas.microsoft.com/office/powerpoint/2010/main" val="63444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398197"/>
            <a:ext cx="85796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No podemos aceptar al Señor como salvador, y seguir viviendo conforme a la corriente de este mundo. Efesios 2:2 dice: </a:t>
            </a:r>
            <a:r>
              <a:rPr lang="es-MX" sz="2400" b="1" dirty="0"/>
              <a:t>“en los cuales anduvisteis en otro tiempo, siguiendo la corriente de este mundo, conforme al príncipe de la potestad del aire, el espíritu que ahora opera en los hijos de desobediencia</a:t>
            </a:r>
            <a:r>
              <a:rPr lang="es-MX" sz="2400" b="1" dirty="0" smtClean="0"/>
              <a:t>”.</a:t>
            </a:r>
          </a:p>
          <a:p>
            <a:pPr algn="just"/>
            <a:r>
              <a:rPr lang="es-MX" sz="2400" dirty="0" smtClean="0"/>
              <a:t>El </a:t>
            </a:r>
            <a:r>
              <a:rPr lang="es-MX" sz="2400" dirty="0"/>
              <a:t>arrepentimiento y la fe en Jesucristo no son actos separados, si aceptamos creer en el Señor, entonces estamos aceptando cambiar nuestras creencias (pensamiento: arrepentimiento) por las de Él. Solo es dar otro paso en la misma dirección de la salvación. Hechos 20:21: </a:t>
            </a:r>
            <a:r>
              <a:rPr lang="es-MX" sz="2400" b="1" dirty="0"/>
              <a:t>“testificando a judíos y a gentiles acerca del arrepentimiento para con Dios, y de la fe en nuestro Señor Jesucristo”.</a:t>
            </a:r>
          </a:p>
        </p:txBody>
      </p:sp>
    </p:spTree>
    <p:extLst>
      <p:ext uri="{BB962C8B-B14F-4D97-AF65-F5344CB8AC3E}">
        <p14:creationId xmlns:p14="http://schemas.microsoft.com/office/powerpoint/2010/main" val="285820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63557" y="1672053"/>
            <a:ext cx="844993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El arrepentimiento por tanto no es obra del hombre para ser salvo, sino por la obra de DIOS a través de la fe, cambiando de </a:t>
            </a:r>
            <a:r>
              <a:rPr lang="es-MX" sz="2800" b="1" dirty="0"/>
              <a:t>“propósito o mente al hombre” </a:t>
            </a:r>
            <a:r>
              <a:rPr lang="es-MX" sz="2800" dirty="0"/>
              <a:t>(arrepentimiento). Hechos 5:31: </a:t>
            </a:r>
            <a:r>
              <a:rPr lang="es-MX" sz="2800" b="1" dirty="0"/>
              <a:t>“A éste, Dios ha exaltado con su diestra por Príncipe y Salvador, para dar a Israel arrepentimiento y perdón de pecados”.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2ª </a:t>
            </a:r>
            <a:r>
              <a:rPr lang="es-MX" sz="2800" dirty="0"/>
              <a:t>Timoteo 2:25 </a:t>
            </a:r>
            <a:r>
              <a:rPr lang="es-MX" sz="2800" b="1" dirty="0"/>
              <a:t>“que con mansedumbre corrija a los que se oponen, por si quizá Dios les conceda que se arrepientan para conocer la verdad”</a:t>
            </a:r>
          </a:p>
        </p:txBody>
      </p:sp>
    </p:spTree>
    <p:extLst>
      <p:ext uri="{BB962C8B-B14F-4D97-AF65-F5344CB8AC3E}">
        <p14:creationId xmlns:p14="http://schemas.microsoft.com/office/powerpoint/2010/main" val="186571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251835"/>
            <a:ext cx="8524601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EL ARREPENTIMIENTO FORMA PARTE DE LA CONVERSIÓN </a:t>
            </a:r>
            <a:endParaRPr lang="es-MX" sz="4000" b="1" dirty="0" smtClean="0"/>
          </a:p>
          <a:p>
            <a:pPr algn="just"/>
            <a:r>
              <a:rPr lang="es-MX" sz="2400" dirty="0" smtClean="0"/>
              <a:t>Mateo </a:t>
            </a:r>
            <a:r>
              <a:rPr lang="es-MX" sz="2400" dirty="0"/>
              <a:t>18:3: </a:t>
            </a:r>
            <a:r>
              <a:rPr lang="es-MX" sz="2400" b="1" dirty="0"/>
              <a:t>“y dijo: De cierto os digo, que si no os volvéis y os hacéis como niños, no entraréis en el reino de los cielos”.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La </a:t>
            </a:r>
            <a:r>
              <a:rPr lang="es-MX" sz="2400" dirty="0"/>
              <a:t>palabra Volvéis tiene esta importancia, según La concordancia </a:t>
            </a:r>
            <a:r>
              <a:rPr lang="es-MX" sz="2400" b="1" dirty="0"/>
              <a:t>“</a:t>
            </a:r>
            <a:r>
              <a:rPr lang="es-MX" sz="2400" b="1" dirty="0" err="1"/>
              <a:t>Strongs</a:t>
            </a:r>
            <a:r>
              <a:rPr lang="es-MX" sz="2400" b="1" dirty="0"/>
              <a:t>”; </a:t>
            </a:r>
            <a:r>
              <a:rPr lang="es-MX" sz="2400" dirty="0"/>
              <a:t>que la traduce de la palabra griega </a:t>
            </a:r>
            <a:r>
              <a:rPr lang="es-MX" sz="2400" b="1" dirty="0"/>
              <a:t>“</a:t>
            </a:r>
            <a:r>
              <a:rPr lang="es-MX" sz="2400" b="1" dirty="0" err="1"/>
              <a:t>strefo</a:t>
            </a:r>
            <a:r>
              <a:rPr lang="es-MX" sz="2400" b="1" dirty="0"/>
              <a:t>”, </a:t>
            </a:r>
            <a:r>
              <a:rPr lang="es-MX" sz="2400" dirty="0"/>
              <a:t>que significa: torcer, dar vuelta, ir en dirección opuesta, convertir, cambiar, voltearse. </a:t>
            </a:r>
            <a:endParaRPr lang="es-MX" sz="2400" dirty="0" smtClean="0"/>
          </a:p>
          <a:p>
            <a:pPr algn="just"/>
            <a:r>
              <a:rPr lang="es-MX" sz="2400" dirty="0" smtClean="0"/>
              <a:t>Cambiar </a:t>
            </a:r>
            <a:r>
              <a:rPr lang="es-MX" sz="2400" dirty="0"/>
              <a:t>uno mismo de su curso de conducta o cambiar su mente. </a:t>
            </a:r>
            <a:endParaRPr lang="es-MX" sz="2400" dirty="0" smtClean="0"/>
          </a:p>
          <a:p>
            <a:pPr algn="just"/>
            <a:r>
              <a:rPr lang="es-MX" sz="2400" dirty="0" smtClean="0"/>
              <a:t>Esta </a:t>
            </a:r>
            <a:r>
              <a:rPr lang="es-MX" sz="2400" dirty="0"/>
              <a:t>palabra se traduce en la versión Reina Valera </a:t>
            </a:r>
            <a:r>
              <a:rPr lang="es-MX" sz="2400" b="1" dirty="0"/>
              <a:t>“volvéis o convertir”. </a:t>
            </a:r>
            <a:r>
              <a:rPr lang="es-MX" sz="2400" dirty="0"/>
              <a:t>También usa la palabra griega </a:t>
            </a:r>
            <a:r>
              <a:rPr lang="es-MX" sz="2400" b="1" dirty="0"/>
              <a:t>“</a:t>
            </a:r>
            <a:r>
              <a:rPr lang="es-MX" sz="2400" b="1" dirty="0" err="1"/>
              <a:t>epistrefo</a:t>
            </a:r>
            <a:r>
              <a:rPr lang="es-MX" sz="2400" b="1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402277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17076"/>
            <a:ext cx="860171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UcPeriod"/>
            </a:pPr>
            <a:r>
              <a:rPr lang="es-MX" sz="2000" dirty="0" smtClean="0"/>
              <a:t>LOS </a:t>
            </a:r>
            <a:r>
              <a:rPr lang="es-MX" sz="2000" dirty="0"/>
              <a:t>DE ANTIOQUÍA SE CONVIRTIERON (ARREPINTIERON). </a:t>
            </a:r>
            <a:endParaRPr lang="es-MX" sz="2000" dirty="0" smtClean="0"/>
          </a:p>
          <a:p>
            <a:pPr algn="just"/>
            <a:r>
              <a:rPr lang="es-MX" sz="2000" dirty="0" smtClean="0"/>
              <a:t>Hechos </a:t>
            </a:r>
            <a:r>
              <a:rPr lang="es-MX" sz="2000" dirty="0"/>
              <a:t>11:21: </a:t>
            </a:r>
            <a:r>
              <a:rPr lang="es-MX" sz="2000" b="1" dirty="0"/>
              <a:t>“Y la mano del Señor estaba con ellos, y gran número creyó y se convirtió al Señor”. </a:t>
            </a:r>
            <a:endParaRPr lang="es-MX" sz="2000" b="1" dirty="0" smtClean="0"/>
          </a:p>
          <a:p>
            <a:pPr algn="just"/>
            <a:r>
              <a:rPr lang="es-MX" sz="2000" dirty="0" smtClean="0"/>
              <a:t>B</a:t>
            </a:r>
            <a:r>
              <a:rPr lang="es-MX" sz="2000" dirty="0"/>
              <a:t>. PABLO PREDICA A LOS DE LISTRA QUE SE CONVIERTAN (EPISTREFO). </a:t>
            </a:r>
            <a:endParaRPr lang="es-MX" sz="2000" dirty="0" smtClean="0"/>
          </a:p>
          <a:p>
            <a:pPr algn="just"/>
            <a:r>
              <a:rPr lang="es-MX" sz="2000" dirty="0" smtClean="0"/>
              <a:t>Hechos </a:t>
            </a:r>
            <a:r>
              <a:rPr lang="es-MX" sz="2000" dirty="0"/>
              <a:t>14:15: </a:t>
            </a:r>
            <a:r>
              <a:rPr lang="es-MX" sz="2000" b="1" dirty="0"/>
              <a:t>“y diciendo: Varones, ¿por qué hacéis esto? Nosotros también somos hombres semejantes a vosotros, que os anunciamos que de estas vanidades os convirtáis al Dios vivo, que hizo el cielo y la tierra, el mar, y todo lo que en ellos hay” </a:t>
            </a:r>
            <a:endParaRPr lang="es-MX" sz="2000" b="1" dirty="0" smtClean="0"/>
          </a:p>
          <a:p>
            <a:pPr algn="just"/>
            <a:r>
              <a:rPr lang="es-MX" sz="2000" dirty="0" smtClean="0"/>
              <a:t>C</a:t>
            </a:r>
            <a:r>
              <a:rPr lang="es-MX" sz="2000" dirty="0"/>
              <a:t>. PABLO ES LLAMADO POR EL SEÑOR A PREDICAR EL ARREPENTIMIENTO. </a:t>
            </a:r>
            <a:endParaRPr lang="es-MX" sz="2000" dirty="0" smtClean="0"/>
          </a:p>
          <a:p>
            <a:pPr algn="just"/>
            <a:r>
              <a:rPr lang="es-MX" sz="2000" dirty="0" smtClean="0"/>
              <a:t>Hechos </a:t>
            </a:r>
            <a:r>
              <a:rPr lang="es-MX" sz="2000" dirty="0"/>
              <a:t>26:17-18: </a:t>
            </a:r>
            <a:r>
              <a:rPr lang="es-MX" sz="2000" b="1" dirty="0"/>
              <a:t>“librándote de tu pueblo, y de los gentiles, a quienes ahora te envío, para que abras sus ojos, para que se conviertan de las tinieblas a la luz, y de la potestad de Satanás a Dios; para que reciban, por la fe que es en mí, perdón de pecados y herencia entre los santificados”.</a:t>
            </a:r>
          </a:p>
        </p:txBody>
      </p:sp>
    </p:spTree>
    <p:extLst>
      <p:ext uri="{BB962C8B-B14F-4D97-AF65-F5344CB8AC3E}">
        <p14:creationId xmlns:p14="http://schemas.microsoft.com/office/powerpoint/2010/main" val="277258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650008"/>
            <a:ext cx="862375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D. </a:t>
            </a:r>
            <a:r>
              <a:rPr lang="es-MX" sz="2000" b="1" dirty="0"/>
              <a:t>“Por lo cual, oh rey Agripa, no fui rebelde a la visión celestial, sino que anuncié primeramente a los que están en Damasco, y Jerusalén, y por toda la tierra de Judea, y a los gentiles, que se arrepintiesen y se convirtiesen a Dios, haciendo obras dignas de arrepentimiento”</a:t>
            </a:r>
            <a:r>
              <a:rPr lang="es-MX" sz="2000" dirty="0"/>
              <a:t>. Hechos 26:19-20</a:t>
            </a:r>
            <a:r>
              <a:rPr lang="es-MX" sz="2000" dirty="0" smtClean="0"/>
              <a:t>.</a:t>
            </a:r>
          </a:p>
          <a:p>
            <a:pPr algn="just"/>
            <a:r>
              <a:rPr lang="es-MX" sz="2000" dirty="0" smtClean="0"/>
              <a:t> </a:t>
            </a:r>
          </a:p>
          <a:p>
            <a:pPr algn="just"/>
            <a:r>
              <a:rPr lang="es-MX" sz="2000" dirty="0" smtClean="0"/>
              <a:t>E</a:t>
            </a:r>
            <a:r>
              <a:rPr lang="es-MX" sz="2000" dirty="0"/>
              <a:t>. LOS TESALONICENSES SE ARREPINTIERON (CONVIRTIERON). 1 Tesalonicenses 1:8- 9: </a:t>
            </a:r>
            <a:r>
              <a:rPr lang="es-MX" sz="2000" b="1" dirty="0"/>
              <a:t>“Porque partiendo de vosotros ha sido divulgada la palabra del Señor, no sólo en Macedonia y </a:t>
            </a:r>
            <a:r>
              <a:rPr lang="es-MX" sz="2000" b="1" dirty="0" err="1"/>
              <a:t>Acaya</a:t>
            </a:r>
            <a:r>
              <a:rPr lang="es-MX" sz="2000" b="1" dirty="0"/>
              <a:t>, sino que también en todo lugar vuestra fe en Dios se ha extendido, de modo que nosotros no tenemos necesidad de hablar nada; porque ellos mismos cuentan de nosotros la manera en que nos recibisteis, y cómo os convertisteis de los ídolos a Dios, para servir al Dios vivo y verdadero”. </a:t>
            </a:r>
          </a:p>
        </p:txBody>
      </p:sp>
    </p:spTree>
    <p:extLst>
      <p:ext uri="{BB962C8B-B14F-4D97-AF65-F5344CB8AC3E}">
        <p14:creationId xmlns:p14="http://schemas.microsoft.com/office/powerpoint/2010/main" val="365272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2573</Words>
  <Application>Microsoft Office PowerPoint</Application>
  <PresentationFormat>Presentación en pantalla (4:3)</PresentationFormat>
  <Paragraphs>70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64</cp:revision>
  <dcterms:created xsi:type="dcterms:W3CDTF">2016-01-29T05:02:58Z</dcterms:created>
  <dcterms:modified xsi:type="dcterms:W3CDTF">2018-01-19T18:56:09Z</dcterms:modified>
  <cp:category/>
</cp:coreProperties>
</file>