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25/07/2018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0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n-US" b="1" dirty="0"/>
              <a:t>II.- TUS TALENTOS OCULTOS</a:t>
            </a:r>
            <a:r>
              <a:rPr lang="es-ES_tradnl" b="1" dirty="0"/>
              <a:t> 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678675"/>
            <a:ext cx="8385463" cy="4498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los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plenamente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Son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aquellas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perfectamente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las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Hay dos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quizás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s-ES_tradn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Simplemente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tenerlos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buNone/>
            </a:pP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es normal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tenerlos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Quizás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determinada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tan normal; que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das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la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mayoría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la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de que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especial.</a:t>
            </a:r>
            <a:endParaRPr lang="es-ES_tradn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descubrir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ocultos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personas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conozcan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sorpresa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dispone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útil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dispone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hasta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has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satisfactorios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85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persona,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siguiente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convierte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filosofía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“Si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Si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soy el primero que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logrará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descubrir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aquellas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ocultas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68991"/>
            <a:ext cx="8385463" cy="52079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Apocalipsis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2:2-4,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encontramos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debería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conozco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arduo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que no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soportar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apóstoles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no lo son,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men-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tirosos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sufrido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paciencia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arduamente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mi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no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desmayado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has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primer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0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podría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“has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dejado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primer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actitud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conformismo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se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descuida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incursionar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descubrir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cultos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que son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útiles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III.- TUS TALENTOS POTENCIALES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frustra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simpático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gustaría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querrías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gustaría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des que 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probablemente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hay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nunca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91821"/>
            <a:ext cx="8385463" cy="5085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poco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desarrolladas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echas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son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Tienen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gran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llegar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evidentes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los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ocultos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son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forma natural; no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requiere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ningún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ponerlas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forma que no las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trabajamos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mucho.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Simplemente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usamos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necesitamos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96287"/>
            <a:ext cx="8385463" cy="51806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parte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aprovechar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ejercitar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trabajarlos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florezcan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enormemente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Pero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no;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quedarán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dormidos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Investigadores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se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descubierto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Han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lo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máximo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ha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alcanzado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es el 15% de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personajes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82639"/>
            <a:ext cx="8385463" cy="51943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dice: “Que de lo que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recibimos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5%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queda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consciente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20% se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subconsciente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el resto 75% se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inconsciente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declaración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parecer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exagerada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interesante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considerar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 </a:t>
            </a:r>
            <a:r>
              <a:rPr lang="en-US" sz="3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Eclesiastés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7:29: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aquí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solamente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hallado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que Dios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hombre recto,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buscaron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perversiones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78173"/>
            <a:ext cx="8385463" cy="50987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“Dios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hizo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hombre recto”? Recto, es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sinónimo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perfecto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pasaje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¿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ellos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buscaron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perversiones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Tal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vez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ha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descuidar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llevó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ocultar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propiciado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estén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solo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potenciales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la persona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da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enterada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ello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¡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derroche</a:t>
            </a: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s-ES_tradn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11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LOS TALENTOS EN LA IGLESIA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825625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Mateo 25:14,15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hombre que,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yéndose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lejos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llamó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les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entregó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bienes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cinco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dos, y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luego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lejos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CONCLUSIÓN</a:t>
            </a:r>
            <a:br>
              <a:rPr lang="es-ES_tradnl" b="1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84864" y="1836777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Jonathán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García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Allen,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Psicólogo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entrenador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veía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mucho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interés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diversidad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TALENTOS NATURALES.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sea,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tan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variadas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desarrollarse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aplicarlas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3610"/>
            <a:ext cx="8385463" cy="51733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Jonathán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dice: “La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rasgos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valorados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sociedad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junto con la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belleza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la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Este </a:t>
            </a:r>
            <a:r>
              <a:rPr lang="en-US" sz="265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suele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verse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rasgo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no se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es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frecuente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hablar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alguien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inteligente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no lo es. La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que la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llena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matices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 largo de las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décadas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existido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gran debate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ten. ¿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ocurre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el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no es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capaz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aprobar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matemáticas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capaz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escribir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piezas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musicales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belleza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¿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el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que no se le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idiomas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un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programación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Gran parte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debate, se ha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centrado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existía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unitaria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distintos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6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26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766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7457" y="767000"/>
            <a:ext cx="8369085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_trad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habla de 12 tipos de inteligencia, mismos que se presentan sin explicación; por la falta de espacio en esta lección: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altLang="es-ES_trad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charset="0"/>
              </a:rPr>
              <a:t>Inteligencia lingüística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+mj-lt"/>
              <a:buAutoNum type="arabicPeriod"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lógico-matemática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espacial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musical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corporal y </a:t>
            </a:r>
            <a:r>
              <a:rPr kumimoji="0" lang="es-ES_tradnl" altLang="es-ES_tradn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cinestésica</a:t>
            </a:r>
            <a:endParaRPr kumimoji="0" lang="es-ES_tradnl" altLang="es-ES_tradnl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intrapersonal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interpersonal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emocional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naturalista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existencial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creativa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Inteligencia colaborativa</a:t>
            </a:r>
            <a:endParaRPr kumimoji="0" lang="es-ES_tradnl" altLang="es-ES_trad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INTRODUCCIÓN</a:t>
            </a:r>
            <a:br>
              <a:rPr lang="es-ES_tradnl" dirty="0"/>
            </a:br>
            <a:r>
              <a:rPr lang="en-US" b="1" dirty="0"/>
              <a:t> </a:t>
            </a:r>
            <a:br>
              <a:rPr lang="es-ES_tradnl" dirty="0"/>
            </a:b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624084"/>
            <a:ext cx="8385463" cy="45528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 las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explicaciones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aclarar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entre lo que es un DON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un TALENTO natural,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que: UN DON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Espiritual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miembros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Cristo (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para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vivirlos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UN TALENTO natural, son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sirven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subsistencia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entre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sobrenaturales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genes, son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natural. 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directamente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14400"/>
            <a:ext cx="8385463" cy="5262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primer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Adán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muy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atractivos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parte de la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naturaleza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caída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hombre. Los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vienen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Espíritu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Santo,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“ÉL le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parece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página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just">
              <a:buNone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https://desarrollopersonalyeconomico.wordpress.com, se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encontró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siguiente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comentario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con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naturales: “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seres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nacemos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un conjunto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único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que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permiten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una forma especial;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cierto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facilidad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distingue de los </a:t>
            </a:r>
            <a:r>
              <a:rPr lang="en-US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demás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0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09934"/>
            <a:ext cx="8385463" cy="51670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lo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únicos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Saber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conecta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aprovechamos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aún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rrollar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base 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la base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personal, es la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saber de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creyentes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consagrados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usados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Su honor y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un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hábil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tocando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“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el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46777" y="968991"/>
            <a:ext cx="8385463" cy="51260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personas,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</a:t>
            </a:r>
            <a:r>
              <a:rPr lang="es-ES_tradn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ahí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fáciles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son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los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habilidades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lladas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 natural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pintar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cuchar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dibujar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saber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cocinar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facilidad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palabra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091821"/>
            <a:ext cx="8385463" cy="5085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Lo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que son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principio;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hay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ningún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descubrimiento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potenciarlas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tanto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puedas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0752"/>
            <a:ext cx="8385463" cy="52762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evidentes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aunque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son dados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subsistir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no obstante,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REINO DE DIOS,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bendición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crecimiento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iglesia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vista de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conocidos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fácil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saber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aplicarlos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diferentes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necesidades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se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Señor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Jesucristo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41696"/>
            <a:ext cx="8385463" cy="5235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Eclesiastés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dice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dedicó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valor; y solo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descubrió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vanidad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que, al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escrito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 que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llegó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entender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fin de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discurso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oído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Dios, y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el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hombre.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Dios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traerá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juicio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juntamente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encubierta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sea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sea mala”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Eclesiastés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12:13,14.</a:t>
            </a:r>
            <a:endParaRPr lang="es-ES_tradn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82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1273</Words>
  <Application>Microsoft Office PowerPoint</Application>
  <PresentationFormat>Presentación en pantalla (4:3)</PresentationFormat>
  <Paragraphs>75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Presentación de PowerPoint</vt:lpstr>
      <vt:lpstr> LOS TALENTOS EN LA IGLESIA </vt:lpstr>
      <vt:lpstr>  INTRODUCCIÓN  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II.- TUS TALENTOS OCULTOS </vt:lpstr>
      <vt:lpstr>Presentación de PowerPoint</vt:lpstr>
      <vt:lpstr>Presentación de PowerPoint</vt:lpstr>
      <vt:lpstr>Presentación de PowerPoint</vt:lpstr>
      <vt:lpstr>Presentación de PowerPoint</vt:lpstr>
      <vt:lpstr> III.- TUS TALENTOS POTENCIALES </vt:lpstr>
      <vt:lpstr>Presentación de PowerPoint</vt:lpstr>
      <vt:lpstr>Presentación de PowerPoint</vt:lpstr>
      <vt:lpstr>Presentación de PowerPoint</vt:lpstr>
      <vt:lpstr>Presentación de PowerPoint</vt:lpstr>
      <vt:lpstr> CONCLUSIÓN </vt:lpstr>
      <vt:lpstr>Presentación de PowerPoint</vt:lpstr>
      <vt:lpstr>Presentación de PowerPoint</vt:lpstr>
    </vt:vector>
  </TitlesOfParts>
  <Company>Iglesia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templo El-Betel</cp:lastModifiedBy>
  <cp:revision>6</cp:revision>
  <dcterms:created xsi:type="dcterms:W3CDTF">2018-02-01T20:23:16Z</dcterms:created>
  <dcterms:modified xsi:type="dcterms:W3CDTF">2018-07-25T17:35:29Z</dcterms:modified>
</cp:coreProperties>
</file>