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8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8103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172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098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2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075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27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700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23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6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76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9547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176A3-4905-4C52-ADC2-1BDA74664DB6}" type="datetimeFigureOut">
              <a:rPr lang="es-MX" smtClean="0"/>
              <a:t>25/07/2018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970B2-D4C2-4343-A9CE-5DE6E30D4B2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749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5080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/>
          <a:lstStyle/>
          <a:p>
            <a:r>
              <a:rPr lang="en-US" b="1" dirty="0"/>
              <a:t>II.- TUS TALENTOS OCULTOS</a:t>
            </a:r>
            <a:r>
              <a:rPr lang="es-ES_tradnl" b="1" dirty="0"/>
              <a:t> </a:t>
            </a: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678675"/>
            <a:ext cx="8385463" cy="4498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los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sin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plenamente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consciente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Son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aquellas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habilidades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ven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perfectamente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tú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las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Hay dos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motivos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principales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cuales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quizás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algunos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propios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s-ES_tradnl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Simplemente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eres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consciente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tenerlos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 algn="just">
              <a:buNone/>
            </a:pP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Crees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es normal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tenerlos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Quizás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sabes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determinada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habilidad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tan normal; que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crees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mundo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das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cuenta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que la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mayoría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gente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la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de que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sz="2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especial.</a:t>
            </a:r>
            <a:endParaRPr lang="es-ES_tradnl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0127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68991"/>
            <a:ext cx="8385463" cy="52079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manera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descubrir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ocultos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preguntar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personas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conozcan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llevas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sorpresa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dispone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útil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 dispone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práctica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cidades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hasta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entonces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has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desarrollado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lleva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cuenta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ahí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facilitó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logró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resultados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satisfactorios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9853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09934"/>
            <a:ext cx="8385463" cy="51670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persona,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siguiente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pensamiento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convierte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filosofía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“Si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Si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alguien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soy el primero que 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vez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logre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sin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logrará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descubrir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aquellas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cidades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ocultas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282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68991"/>
            <a:ext cx="8385463" cy="520797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Apocalipsis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2:2-4,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encontramos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debería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conozco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arduo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paciencia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que no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soportar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has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dicen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apóstoles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no lo son,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hallado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men-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tirosos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has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sufrido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has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tenido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paciencia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has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arduamente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mi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no has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desmayado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Pero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tengo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contra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has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dejado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primer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94700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78173"/>
            <a:ext cx="8385463" cy="509879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podría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entender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“has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dejado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primer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amor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actitud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conformismo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se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descuida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incursionar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áreas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descubrir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cultos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que son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útiles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7698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III.- TUS TALENTOS POTENCIALES</a:t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desarrollados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frustra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no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simpático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gustaría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serlo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paciencia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querrías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posible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pienses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siempre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gustaría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des que no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Pero,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probablemente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es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cierto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Seguro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hay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habilidades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no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no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piensas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nunca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cambio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hay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7962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91821"/>
            <a:ext cx="8385463" cy="50851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poco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desarrolladas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que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echas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menos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son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importantes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Tienen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gran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potencial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pueden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llegar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evidentes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los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ocultos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son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tenemos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forma natural; no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requiere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ningún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esfuerzo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ponerlas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práctica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 forma que no las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trabajamos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mucho.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Simplemente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usamos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necesitamos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1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59761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96287"/>
            <a:ext cx="8385463" cy="51806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cambio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potenciales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parte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nosotros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que,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queremos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llegar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aprovechar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ejercitar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deseo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tenerlos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impulsa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esfuerzo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trabajarlos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esfuerzo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florezcan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enormemente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Pero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tenemos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no; 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quedarán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dormidos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siempre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Investigadores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ciencias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se ha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descubierto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potencial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Han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llegado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lo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máximo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ha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alcanzado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práctica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es el 15% de las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éstos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personajes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historia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7863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82639"/>
            <a:ext cx="8385463" cy="51943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estudio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dice: “Que de lo que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recibimos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5%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queda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consciente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20% se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subconsciente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el resto 75% se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inconsciente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ahí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nosotros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vez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declaración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pueda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parecer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exagerada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interesante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considerar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dice </a:t>
            </a:r>
            <a:r>
              <a:rPr lang="en-US" sz="3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Eclesiastés</a:t>
            </a:r>
            <a:r>
              <a:rPr lang="en-US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7:29: 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aquí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solamente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hallado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que Dios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hizo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hombre recto,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buscaron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perversiones</a:t>
            </a:r>
            <a:r>
              <a:rPr lang="en-US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51948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78173"/>
            <a:ext cx="8385463" cy="509879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implica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“Dios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hizo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hombre recto”? Recto, es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sinónimo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perfecto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pasaje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¿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decir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ellos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buscaron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perversiones</a:t>
            </a:r>
            <a:r>
              <a:rPr lang="en-U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Tal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vez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ha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hecho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humano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es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descuidar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realidad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le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llevó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ocultar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propiciado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algunos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estén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ahí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solo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potenciales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la persona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da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enterada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ello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¡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derroche</a:t>
            </a:r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es-ES_tradnl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113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LOS TALENTOS EN LA IGLESIA</a:t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825625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Mateo 25:14,15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cielos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hombre que,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yéndose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lejos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llamó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sier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les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entregó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bienes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cinco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dos, y 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conforme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luego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lejos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1765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r>
              <a:rPr lang="en-US" b="1" dirty="0"/>
              <a:t>CONCLUSIÓN</a:t>
            </a:r>
            <a:br>
              <a:rPr lang="es-ES_tradnl" b="1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284864" y="1836777"/>
            <a:ext cx="8385463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Leía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Jonathán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García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Allen,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Psicólogo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entrenador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Ahí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veía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mucho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interés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lo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plantea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diversidad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poseen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que 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TALENTOS NATURALES.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sea,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 tan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variadas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las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desarrollarse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aplicarlas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dentro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31629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03610"/>
            <a:ext cx="8385463" cy="517335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Jonathán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dice: “La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rasgos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valorados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sociedad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junto con la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belleza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la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salud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Este </a:t>
            </a:r>
            <a:r>
              <a:rPr lang="en-US" sz="265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constructo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suele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verse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rasgo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no se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es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frecuente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hablar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alguien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inteligente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no lo es. La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realidad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que la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llena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matices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26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lo largo de las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décadas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ha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existido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gran debate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ten. ¿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ocurre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el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chico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no es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capaz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aprobar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examen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matemáticas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cambio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es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capaz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escribir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piezas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musicales de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infinita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belleza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¿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Qué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pasa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el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chico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que no se le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idiomas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pero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un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genio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programación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 Gran parte de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debate, se ha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centrado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existía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unitaria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o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distintos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65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</a:t>
            </a:r>
            <a:r>
              <a:rPr lang="en-US" sz="265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26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26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237665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87457" y="767000"/>
            <a:ext cx="8369085" cy="5570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_tradnl" altLang="es-ES_tradnl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 habla de 12 tipos de inteligencia, mismos que se presentan sin explicación; por la falta de espacio en esta lección: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_tradnl" altLang="es-ES_tradnl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+mj-lt"/>
              <a:buAutoNum type="arabicPeriod"/>
            </a:pPr>
            <a:r>
              <a:rPr kumimoji="0" lang="es-ES_tradnl" altLang="es-ES_trad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charset="0"/>
              </a:rPr>
              <a:t>Inteligencia lingüística</a:t>
            </a:r>
          </a:p>
          <a:p>
            <a:pPr marL="457200" indent="-457200" algn="just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+mj-lt"/>
              <a:buAutoNum type="arabicPeriod"/>
            </a:pPr>
            <a:r>
              <a:rPr kumimoji="0" lang="es-ES_tradnl" altLang="es-ES_trad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 lógico-matemática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 espacial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 musical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 corporal y </a:t>
            </a:r>
            <a:r>
              <a:rPr kumimoji="0" lang="es-ES_tradnl" altLang="es-ES_tradnl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cinestésica</a:t>
            </a:r>
            <a:endParaRPr kumimoji="0" lang="es-ES_tradnl" altLang="es-ES_tradnl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 intrapersonal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 interpersonal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 emocional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 naturalista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 existencial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 creativa</a:t>
            </a:r>
          </a:p>
          <a:p>
            <a:pPr marL="457200" marR="0" lvl="0" indent="-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s-ES_tradnl" altLang="es-ES_tradnl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Inteligencia colaborativa</a:t>
            </a:r>
            <a:endParaRPr kumimoji="0" lang="es-ES_tradnl" altLang="es-ES_tradn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9609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74073" y="987136"/>
            <a:ext cx="8385463" cy="703553"/>
          </a:xfrm>
        </p:spPr>
        <p:txBody>
          <a:bodyPr>
            <a:normAutofit fontScale="90000"/>
          </a:bodyPr>
          <a:lstStyle/>
          <a:p>
            <a:br>
              <a:rPr lang="en-US" b="1" dirty="0"/>
            </a:br>
            <a:br>
              <a:rPr lang="en-US" b="1" dirty="0"/>
            </a:br>
            <a:r>
              <a:rPr lang="en-US" b="1" dirty="0"/>
              <a:t>INTRODUCCIÓN</a:t>
            </a:r>
            <a:br>
              <a:rPr lang="es-ES_tradnl" dirty="0"/>
            </a:br>
            <a:r>
              <a:rPr lang="en-US" b="1" dirty="0"/>
              <a:t> </a:t>
            </a:r>
            <a:br>
              <a:rPr lang="es-ES_tradnl" dirty="0"/>
            </a:br>
            <a:endParaRPr lang="es-MX" b="1" dirty="0">
              <a:latin typeface="+mn-lt"/>
            </a:endParaRPr>
          </a:p>
        </p:txBody>
      </p:sp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624084"/>
            <a:ext cx="8385463" cy="455287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de las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explicaciones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aclarar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diferencia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entre lo que es un DON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Espiritual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diferencia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un TALENTO natural,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consiste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que: UN DON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Espiritual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miembros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Cuerpo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Cristo (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), para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vivirlos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dentro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UN TALENTO natural, son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sirven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subsistencia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diario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vivir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“Hay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diferencia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entre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sobrenaturales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Los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vienen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genes, son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herencia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natural. Los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vienen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directamente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Dios.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0335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14400"/>
            <a:ext cx="8385463" cy="52625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vienen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primer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Adán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muy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atractivos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sean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aun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 parte de la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naturaleza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caída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hombre. Los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dones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vienen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Espíritu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Santo,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“ÉL le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parece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ES_tradnl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la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página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https://desarrollopersonalyeconomico.wordpress.com, se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encontró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siguiente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comentario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con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relación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los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naturales: “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seres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humanos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nacemos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un conjunto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único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habilidades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que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permiten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una forma especial;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cierto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tareas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facilidad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distingue de los </a:t>
            </a:r>
            <a:r>
              <a:rPr lang="en-US" sz="27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demás</a:t>
            </a: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27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n-US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27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2087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09934"/>
            <a:ext cx="8385463" cy="51670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lo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únicos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también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otras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tareas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difi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poco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Saber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distinguir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habilidades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naturales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conecta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esencia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aprovechamos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aún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esas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capacidades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podemos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rrollar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base 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dichos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habilidades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la base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fundamen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visión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personal, es la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necesita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saber de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poseen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creyentes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sometidos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consagrados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usados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Su honor y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un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organista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hábil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tocando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culto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“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el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”.</a:t>
            </a:r>
            <a:endParaRPr lang="es-ES_tradn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8791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46777" y="968991"/>
            <a:ext cx="8385463" cy="51260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detectar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algunos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las personas,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</a:t>
            </a:r>
            <a:r>
              <a:rPr lang="es-ES_tradnl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ahí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están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 los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fáciles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identificar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son los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y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los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Son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habilidades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lladas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forma natural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consciente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cualquier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cantar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pintar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cuchar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gente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dibujar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tocar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instrumento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saber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cocinar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facilidad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palabra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etc.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615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1091821"/>
            <a:ext cx="8385463" cy="508514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Lo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importante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es que son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Así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principio;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aquí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 hay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ningún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trabajo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descubrimiento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allá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potenciarlas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tanto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quieras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puedas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571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00752"/>
            <a:ext cx="8385463" cy="52762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talentos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evidentes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aunque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sabe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son dados para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subsistir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no obstante,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servicio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REINO DE DIOS,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serán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bendición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desarrollo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crecimiento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iglesia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vista de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son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conocidos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fácil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saber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aplicarlos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las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diferentes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necesidades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se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presenten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hacerlo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gloria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nuestro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Señor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Jesucristo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490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374073" y="941696"/>
            <a:ext cx="8385463" cy="52352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escritor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Eclesiastés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dice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dedicó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vida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fuera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valor; y solo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descubrió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vanidad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que, al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finalizar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escrito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 que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llegó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entender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“El fin de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discurso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oído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Dios, y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guarda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mandamientos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el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del hombre.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Porque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Dios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traerá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obra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juicio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juntamente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con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toda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encubierta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sea </a:t>
            </a:r>
            <a:r>
              <a:rPr lang="en-US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buena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 sea mala”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Eclesiastés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12:13,14.</a:t>
            </a:r>
            <a:endParaRPr lang="es-ES_tradn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88823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1273</Words>
  <Application>Microsoft Office PowerPoint</Application>
  <PresentationFormat>Presentación en pantalla (4:3)</PresentationFormat>
  <Paragraphs>75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Tema de Office</vt:lpstr>
      <vt:lpstr>Presentación de PowerPoint</vt:lpstr>
      <vt:lpstr> LOS TALENTOS EN LA IGLESIA </vt:lpstr>
      <vt:lpstr>  INTRODUCCIÓN  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II.- TUS TALENTOS OCULTOS </vt:lpstr>
      <vt:lpstr>Presentación de PowerPoint</vt:lpstr>
      <vt:lpstr>Presentación de PowerPoint</vt:lpstr>
      <vt:lpstr>Presentación de PowerPoint</vt:lpstr>
      <vt:lpstr>Presentación de PowerPoint</vt:lpstr>
      <vt:lpstr> III.- TUS TALENTOS POTENCIALES </vt:lpstr>
      <vt:lpstr>Presentación de PowerPoint</vt:lpstr>
      <vt:lpstr>Presentación de PowerPoint</vt:lpstr>
      <vt:lpstr>Presentación de PowerPoint</vt:lpstr>
      <vt:lpstr>Presentación de PowerPoint</vt:lpstr>
      <vt:lpstr> CONCLUSIÓN </vt:lpstr>
      <vt:lpstr>Presentación de PowerPoint</vt:lpstr>
      <vt:lpstr>Presentación de PowerPoint</vt:lpstr>
    </vt:vector>
  </TitlesOfParts>
  <Company>Iglesia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Iglesia La Misión</dc:creator>
  <cp:lastModifiedBy>templo El-Betel</cp:lastModifiedBy>
  <cp:revision>6</cp:revision>
  <dcterms:created xsi:type="dcterms:W3CDTF">2018-02-01T20:23:16Z</dcterms:created>
  <dcterms:modified xsi:type="dcterms:W3CDTF">2018-07-25T17:35:29Z</dcterms:modified>
</cp:coreProperties>
</file>