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602" y="72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27/10/2018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Na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330530"/>
            <a:ext cx="862375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CUATRO PASOS PARA SER SALVOS </a:t>
            </a:r>
          </a:p>
          <a:p>
            <a:pPr algn="just"/>
            <a:r>
              <a:rPr lang="es-MX" sz="2800" dirty="0"/>
              <a:t>Tomando con seriedad la palabra de Dios concerniente a la salvación, podemos resumir los pasajes en cuatro pasos principales; que todo el que quiera ser salvo, deberá tomar para recibir ese regalo tan especial: 35 </a:t>
            </a:r>
          </a:p>
          <a:p>
            <a:pPr marL="342900" indent="-342900" algn="just">
              <a:buAutoNum type="alphaUcPeriod"/>
            </a:pPr>
            <a:r>
              <a:rPr lang="es-MX" sz="2800" dirty="0">
                <a:highlight>
                  <a:srgbClr val="FFFF00"/>
                </a:highlight>
              </a:rPr>
              <a:t>PRIMER PASO: FE (CREER)</a:t>
            </a:r>
          </a:p>
          <a:p>
            <a:pPr algn="just"/>
            <a:r>
              <a:rPr lang="es-MX" sz="2800" dirty="0"/>
              <a:t>El primer paso que la persona debe tener y hacer, es tener FE. Esto es necesario, pero no basta solamente con creer; pues la Biblia dice que aún </a:t>
            </a:r>
            <a:r>
              <a:rPr lang="es-MX" sz="2800" b="1" dirty="0"/>
              <a:t>“los demonios creen y tiemblan…”.</a:t>
            </a:r>
            <a:r>
              <a:rPr lang="es-MX" sz="2800" dirty="0"/>
              <a:t> Santiago 2:19.</a:t>
            </a:r>
          </a:p>
        </p:txBody>
      </p:sp>
    </p:spTree>
    <p:extLst>
      <p:ext uri="{BB962C8B-B14F-4D97-AF65-F5344CB8AC3E}">
        <p14:creationId xmlns:p14="http://schemas.microsoft.com/office/powerpoint/2010/main" val="3437498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42277"/>
            <a:ext cx="85135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Veamos algunos textos que nos hablan sobre la fe, respecto a la salvación: </a:t>
            </a:r>
          </a:p>
          <a:p>
            <a:pPr algn="just"/>
            <a:r>
              <a:rPr lang="es-MX" sz="2800" dirty="0"/>
              <a:t>1. </a:t>
            </a:r>
            <a:r>
              <a:rPr lang="es-MX" sz="2800" b="1" dirty="0"/>
              <a:t>“</a:t>
            </a:r>
            <a:r>
              <a:rPr lang="es-MX" sz="2800" b="1" dirty="0">
                <a:highlight>
                  <a:srgbClr val="FFFF00"/>
                </a:highlight>
              </a:rPr>
              <a:t>Pero sin fe es imposible agradar a Dios, porque es necesario que el que se acerca a Dios rea que le hay</a:t>
            </a:r>
            <a:r>
              <a:rPr lang="es-MX" sz="2800" b="1" dirty="0"/>
              <a:t>, y que es galardonador de los que le buscan…”.</a:t>
            </a:r>
            <a:r>
              <a:rPr lang="es-MX" sz="2800" dirty="0"/>
              <a:t> Hebreos 11:6. </a:t>
            </a:r>
          </a:p>
          <a:p>
            <a:pPr algn="just"/>
            <a:r>
              <a:rPr lang="es-MX" sz="2800" dirty="0"/>
              <a:t>2. </a:t>
            </a:r>
            <a:r>
              <a:rPr lang="es-MX" sz="2800" b="1" dirty="0"/>
              <a:t>“</a:t>
            </a:r>
            <a:r>
              <a:rPr lang="es-MX" sz="2800" b="1" dirty="0">
                <a:highlight>
                  <a:srgbClr val="FFFF00"/>
                </a:highlight>
              </a:rPr>
              <a:t>Para que todo aquel que en él cree, no se pierda, mas tenga vida eterna</a:t>
            </a:r>
            <a:r>
              <a:rPr lang="es-MX" sz="2800" b="1" dirty="0"/>
              <a:t>…”. </a:t>
            </a:r>
            <a:r>
              <a:rPr lang="es-MX" sz="2800" dirty="0"/>
              <a:t>Juan 3:16. 3. </a:t>
            </a:r>
            <a:r>
              <a:rPr lang="es-MX" sz="2800" b="1" dirty="0"/>
              <a:t>“Así que la fe es por el oír, y el oír, por la palabra de Dios”. </a:t>
            </a:r>
            <a:r>
              <a:rPr lang="es-MX" sz="2800" dirty="0"/>
              <a:t>Romanos 10:17</a:t>
            </a:r>
          </a:p>
        </p:txBody>
      </p:sp>
    </p:spTree>
    <p:extLst>
      <p:ext uri="{BB962C8B-B14F-4D97-AF65-F5344CB8AC3E}">
        <p14:creationId xmlns:p14="http://schemas.microsoft.com/office/powerpoint/2010/main" val="3360583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43977" y="1464310"/>
            <a:ext cx="85796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4. </a:t>
            </a:r>
            <a:r>
              <a:rPr lang="es-MX" sz="2800" b="1" dirty="0"/>
              <a:t>“Porque en el evangelio la justicia de Dios se revela por fe y para fe, como está escrito: Mas el justo por la fe vivirá”.</a:t>
            </a:r>
            <a:r>
              <a:rPr lang="es-MX" sz="2800" dirty="0"/>
              <a:t> Romanos 1:17. </a:t>
            </a:r>
          </a:p>
          <a:p>
            <a:pPr algn="just"/>
            <a:r>
              <a:rPr lang="es-MX" sz="2800" dirty="0"/>
              <a:t>5. </a:t>
            </a:r>
            <a:r>
              <a:rPr lang="es-MX" sz="2800" b="1" dirty="0"/>
              <a:t>“Por tanto, es por fe, para que sea por gracia, a fin de que la promesa sea firme para toda su descendencia; no solamente para la que es de la ley, sino también para la que es de la fe de Abraham, el cual es padre de todos nosotros”. </a:t>
            </a:r>
            <a:r>
              <a:rPr lang="es-MX" sz="2800" dirty="0"/>
              <a:t>Romanos 4:16 </a:t>
            </a:r>
          </a:p>
        </p:txBody>
      </p:sp>
    </p:spTree>
    <p:extLst>
      <p:ext uri="{BB962C8B-B14F-4D97-AF65-F5344CB8AC3E}">
        <p14:creationId xmlns:p14="http://schemas.microsoft.com/office/powerpoint/2010/main" val="837383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43841"/>
            <a:ext cx="86568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Es necesario decir que tener fe es creer y obedecer, pues si no; entonces es Fe muerta. </a:t>
            </a:r>
          </a:p>
          <a:p>
            <a:pPr algn="just"/>
            <a:r>
              <a:rPr lang="es-MX" sz="2400" b="1" dirty="0"/>
              <a:t>“Porque como el cuerpo sin espíritu está muerto, así también la fe sin obras está muerta”. </a:t>
            </a:r>
            <a:r>
              <a:rPr lang="es-MX" sz="2400" dirty="0"/>
              <a:t>Santiago 2:26: </a:t>
            </a:r>
          </a:p>
          <a:p>
            <a:pPr algn="just"/>
            <a:r>
              <a:rPr lang="es-MX" sz="2400" dirty="0"/>
              <a:t>B. SEGUNDO PASO: ARREPENTIMIENTO </a:t>
            </a:r>
          </a:p>
          <a:p>
            <a:pPr algn="just"/>
            <a:r>
              <a:rPr lang="es-MX" sz="2400" dirty="0"/>
              <a:t>El segundo paso después que ya hemos creído, es el arrepentirnos de nuestro pecado. Es decir, nos duele lo que hemos hecho. Esta palabra es indispensable en la Biblia, respecto a la salvación. Cuando alguien quiere obtener el perdón, su actitud siempre deberá de ser de humildad; y reconocimiento de sus errores. Observemos lo que la Biblia nos dice sobre el arrepentimiento:</a:t>
            </a:r>
          </a:p>
        </p:txBody>
      </p:sp>
    </p:spTree>
    <p:extLst>
      <p:ext uri="{BB962C8B-B14F-4D97-AF65-F5344CB8AC3E}">
        <p14:creationId xmlns:p14="http://schemas.microsoft.com/office/powerpoint/2010/main" val="1732349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546147"/>
            <a:ext cx="85135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1. </a:t>
            </a:r>
            <a:r>
              <a:rPr lang="es-MX" sz="2800" b="1" dirty="0"/>
              <a:t>“Si no os arrepentís, todos pereceréis igualmente…”. </a:t>
            </a:r>
            <a:r>
              <a:rPr lang="es-MX" sz="2800" dirty="0"/>
              <a:t>Lucas 13:3. </a:t>
            </a:r>
          </a:p>
          <a:p>
            <a:pPr algn="just"/>
            <a:r>
              <a:rPr lang="es-MX" sz="2800" dirty="0"/>
              <a:t>2. </a:t>
            </a:r>
            <a:r>
              <a:rPr lang="es-MX" sz="2800" b="1" dirty="0"/>
              <a:t>“arrepentíos, y creed en el evangelio…”. </a:t>
            </a:r>
            <a:r>
              <a:rPr lang="es-MX" sz="2800" dirty="0"/>
              <a:t>Marcos 1:15. </a:t>
            </a:r>
          </a:p>
          <a:p>
            <a:pPr algn="just"/>
            <a:r>
              <a:rPr lang="es-MX" sz="2800" dirty="0"/>
              <a:t>3. </a:t>
            </a:r>
            <a:r>
              <a:rPr lang="es-MX" sz="2800" b="1" dirty="0"/>
              <a:t>“</a:t>
            </a:r>
            <a:r>
              <a:rPr lang="es-MX" sz="2800" b="1" dirty="0">
                <a:highlight>
                  <a:srgbClr val="FFFF00"/>
                </a:highlight>
              </a:rPr>
              <a:t>no he venido a llamar a justos, sino a pecadores al arrepentimiento”</a:t>
            </a:r>
            <a:r>
              <a:rPr lang="es-MX" sz="2800" b="1" dirty="0"/>
              <a:t>.</a:t>
            </a:r>
            <a:r>
              <a:rPr lang="es-MX" sz="2800" dirty="0"/>
              <a:t> Marcos 2:17. </a:t>
            </a:r>
          </a:p>
          <a:p>
            <a:pPr algn="just"/>
            <a:r>
              <a:rPr lang="es-MX" sz="2800" dirty="0"/>
              <a:t>4. </a:t>
            </a:r>
            <a:r>
              <a:rPr lang="es-MX" sz="2800" b="1" dirty="0"/>
              <a:t>“</a:t>
            </a:r>
            <a:r>
              <a:rPr lang="es-MX" sz="2800" b="1" dirty="0">
                <a:highlight>
                  <a:srgbClr val="FFFF00"/>
                </a:highlight>
              </a:rPr>
              <a:t>ahora manda a todos los hombres en todo lugar, que se arrepientan</a:t>
            </a:r>
            <a:r>
              <a:rPr lang="es-MX" sz="2800" b="1" dirty="0"/>
              <a:t>…”. </a:t>
            </a:r>
            <a:r>
              <a:rPr lang="es-MX" sz="2800" dirty="0"/>
              <a:t>Hechos 17:30. </a:t>
            </a:r>
          </a:p>
          <a:p>
            <a:pPr algn="just"/>
            <a:r>
              <a:rPr lang="es-MX" sz="2800" dirty="0"/>
              <a:t>5. </a:t>
            </a:r>
            <a:r>
              <a:rPr lang="es-MX" sz="2800" b="1" dirty="0"/>
              <a:t>“no queriendo que ninguno perezca, sino que todos procedan al arrepentimiento”</a:t>
            </a:r>
            <a:r>
              <a:rPr lang="es-MX" sz="2800" dirty="0"/>
              <a:t>. 2 Pedro 3:9.</a:t>
            </a:r>
          </a:p>
        </p:txBody>
      </p:sp>
    </p:spTree>
    <p:extLst>
      <p:ext uri="{BB962C8B-B14F-4D97-AF65-F5344CB8AC3E}">
        <p14:creationId xmlns:p14="http://schemas.microsoft.com/office/powerpoint/2010/main" val="3509124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73724" y="1631140"/>
            <a:ext cx="82846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6. </a:t>
            </a:r>
            <a:r>
              <a:rPr lang="es-MX" sz="3200" b="1" dirty="0"/>
              <a:t>“que se predicase en su nombre el arrepentimiento, y el perdón de pecados…”. </a:t>
            </a:r>
            <a:r>
              <a:rPr lang="es-MX" sz="3200" dirty="0"/>
              <a:t>Lucas 24:47. </a:t>
            </a:r>
          </a:p>
          <a:p>
            <a:pPr algn="just"/>
            <a:r>
              <a:rPr lang="es-MX" sz="3200" dirty="0"/>
              <a:t>7. </a:t>
            </a:r>
            <a:r>
              <a:rPr lang="es-MX" sz="3200" b="1" dirty="0"/>
              <a:t>“</a:t>
            </a:r>
            <a:r>
              <a:rPr lang="es-MX" sz="3200" b="1" dirty="0">
                <a:highlight>
                  <a:srgbClr val="FFFF00"/>
                </a:highlight>
              </a:rPr>
              <a:t>Pedro les dijo: Arrepentíos, y bautícese cada uno de vosotros en el nombre de Jesucristo para perdón de los pecados</a:t>
            </a:r>
            <a:r>
              <a:rPr lang="es-MX" sz="3200" b="1" dirty="0"/>
              <a:t>; y recibiréis el don del Espíritu Santo…”.</a:t>
            </a:r>
            <a:r>
              <a:rPr lang="es-MX" sz="3200" dirty="0"/>
              <a:t> Hechos 2:38.</a:t>
            </a:r>
          </a:p>
        </p:txBody>
      </p:sp>
    </p:spTree>
    <p:extLst>
      <p:ext uri="{BB962C8B-B14F-4D97-AF65-F5344CB8AC3E}">
        <p14:creationId xmlns:p14="http://schemas.microsoft.com/office/powerpoint/2010/main" val="15405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550867"/>
            <a:ext cx="854663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highlight>
                  <a:srgbClr val="FFFF00"/>
                </a:highlight>
              </a:rPr>
              <a:t>C. TERCER PASO: BAUTISMO </a:t>
            </a:r>
          </a:p>
          <a:p>
            <a:pPr algn="just"/>
            <a:r>
              <a:rPr lang="es-MX" sz="2800" dirty="0"/>
              <a:t>El tercer paso una vez que ya creemos, y que estamos arrepentidos; es el bautismo. Es muy IMPORTANTE decirlo: </a:t>
            </a:r>
            <a:r>
              <a:rPr lang="es-MX" sz="2800" dirty="0">
                <a:highlight>
                  <a:srgbClr val="FFFF00"/>
                </a:highlight>
              </a:rPr>
              <a:t>sin bautismo, la persona no puede ser salvo</a:t>
            </a:r>
            <a:r>
              <a:rPr lang="es-MX" sz="2800" dirty="0"/>
              <a:t>. Este paso es indispensable, ya que </a:t>
            </a:r>
            <a:r>
              <a:rPr lang="es-MX" sz="2800" dirty="0">
                <a:highlight>
                  <a:srgbClr val="FFFF00"/>
                </a:highlight>
              </a:rPr>
              <a:t>por medio del bautismo, la sangre de Cristo nos lava (limpia) los pecados </a:t>
            </a:r>
            <a:r>
              <a:rPr lang="es-MX" sz="2800" dirty="0"/>
              <a:t>(Hechos 22:16). Tenemos remisión de pecado por medio del </a:t>
            </a:r>
            <a:r>
              <a:rPr lang="es-MX" sz="2800" dirty="0">
                <a:highlight>
                  <a:srgbClr val="FFFF00"/>
                </a:highlight>
              </a:rPr>
              <a:t>bautismo en su nombre </a:t>
            </a:r>
            <a:r>
              <a:rPr lang="es-MX" sz="2800" dirty="0"/>
              <a:t>(Hechos 2:38). Veamos algunos textos que apoyan el cumplimiento de este paso:</a:t>
            </a:r>
          </a:p>
        </p:txBody>
      </p:sp>
    </p:spTree>
    <p:extLst>
      <p:ext uri="{BB962C8B-B14F-4D97-AF65-F5344CB8AC3E}">
        <p14:creationId xmlns:p14="http://schemas.microsoft.com/office/powerpoint/2010/main" val="3118272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43841"/>
            <a:ext cx="85796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s-MX" sz="2400" b="1" dirty="0"/>
              <a:t>“El que no naciere de agua y del Espíritu, no puede entrar en el reino de Dios…”. </a:t>
            </a:r>
            <a:r>
              <a:rPr lang="es-MX" sz="2400" dirty="0"/>
              <a:t>Juan </a:t>
            </a:r>
          </a:p>
          <a:p>
            <a:pPr algn="just"/>
            <a:r>
              <a:rPr lang="es-MX" sz="2400" dirty="0"/>
              <a:t>3:5. </a:t>
            </a:r>
          </a:p>
          <a:p>
            <a:pPr algn="just"/>
            <a:r>
              <a:rPr lang="es-MX" sz="2400" dirty="0"/>
              <a:t>2. </a:t>
            </a:r>
            <a:r>
              <a:rPr lang="es-MX" sz="2400" b="1" dirty="0"/>
              <a:t>“Bautizándolos en el nombre del Padre, y del Hijo, y del Espíritu Santo…”. </a:t>
            </a:r>
            <a:r>
              <a:rPr lang="es-MX" sz="2400" dirty="0"/>
              <a:t>Mateo 28:19. Nótese que la orden está dada en singular. Por eso, en la fórmula bautismal deberá mencionarse el Nombre de Jesucristo; y no los títulos de Padre, Hijo y Espíritu Santo. </a:t>
            </a:r>
          </a:p>
          <a:p>
            <a:pPr algn="just"/>
            <a:r>
              <a:rPr lang="es-MX" sz="2400" dirty="0"/>
              <a:t>3. </a:t>
            </a:r>
            <a:r>
              <a:rPr lang="es-MX" sz="2400" b="1" dirty="0"/>
              <a:t>“Bautícese cada uno de vosotros en el nombre de Jesucristo para perdón de los pecados…”. </a:t>
            </a:r>
            <a:r>
              <a:rPr lang="es-MX" sz="2400" dirty="0"/>
              <a:t>Hechos 2:38. </a:t>
            </a:r>
          </a:p>
          <a:p>
            <a:pPr algn="just"/>
            <a:r>
              <a:rPr lang="es-MX" sz="2400" dirty="0"/>
              <a:t>4. </a:t>
            </a:r>
            <a:r>
              <a:rPr lang="es-MX" sz="2400" b="1" dirty="0"/>
              <a:t>“Así que, los que recibieron su palabra fueron bautizados; y se añadieron aquel día como tres mil personas”.</a:t>
            </a:r>
            <a:r>
              <a:rPr lang="es-MX" sz="2400" dirty="0"/>
              <a:t> Hechos 2:41.</a:t>
            </a:r>
          </a:p>
        </p:txBody>
      </p:sp>
    </p:spTree>
    <p:extLst>
      <p:ext uri="{BB962C8B-B14F-4D97-AF65-F5344CB8AC3E}">
        <p14:creationId xmlns:p14="http://schemas.microsoft.com/office/powerpoint/2010/main" val="3923371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147962"/>
            <a:ext cx="856866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5. “¿O no sabéis que todos los que hemos sido bautizados en Cristo Jesús, hemos sido bautizados en su muerte”. Romanos 6:3. </a:t>
            </a:r>
          </a:p>
          <a:p>
            <a:pPr algn="just"/>
            <a:r>
              <a:rPr lang="es-MX" sz="2800" dirty="0"/>
              <a:t>6. “El que creyere y fuere bautizado será salvo”. Marcos 16:16 </a:t>
            </a:r>
          </a:p>
          <a:p>
            <a:pPr algn="just"/>
            <a:r>
              <a:rPr lang="es-MX" sz="2800" dirty="0"/>
              <a:t>7. “y todos en Moisés fueron bautizados en la nube y en el mar”. 1 de Corintios 10:2. </a:t>
            </a:r>
          </a:p>
          <a:p>
            <a:pPr algn="just"/>
            <a:r>
              <a:rPr lang="es-MX" sz="2800" dirty="0"/>
              <a:t>8. Estos textos también apoyan sobre el tema del bautismo: Lucas 24:47; Hechos 22:16; 1ra. Corintios 6:11; 1ra. Pedro 3:20,21; Romanos 6:3,4; Colosenses 2:12; Gálatas 3:27; Hechos 2:41; 8:12-16; 10:44-48; 19:1-7.</a:t>
            </a:r>
          </a:p>
        </p:txBody>
      </p:sp>
    </p:spTree>
    <p:extLst>
      <p:ext uri="{BB962C8B-B14F-4D97-AF65-F5344CB8AC3E}">
        <p14:creationId xmlns:p14="http://schemas.microsoft.com/office/powerpoint/2010/main" val="474789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74573" y="1541428"/>
            <a:ext cx="841688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>
                <a:highlight>
                  <a:srgbClr val="FFFF00"/>
                </a:highlight>
              </a:rPr>
              <a:t>D. CUARTO PASO: EL ESPÍRITU SANTO </a:t>
            </a:r>
          </a:p>
          <a:p>
            <a:pPr algn="just"/>
            <a:r>
              <a:rPr lang="es-MX" sz="2800" dirty="0"/>
              <a:t>La Iglesia nace en el día del pentecostés, cuando reciben el Espíritu Santo; comenzaron a hablar en otras lenguas. </a:t>
            </a:r>
            <a:r>
              <a:rPr lang="es-MX" sz="2800" dirty="0">
                <a:highlight>
                  <a:srgbClr val="FFFF00"/>
                </a:highlight>
              </a:rPr>
              <a:t>Nosotros creemos que como Iglesia contemporánea, también debemos recibir esa promesa; </a:t>
            </a:r>
            <a:r>
              <a:rPr lang="es-MX" sz="2800" dirty="0"/>
              <a:t>y que Dios nos sigue dando de su Espíritu. Nosotros creemos que: </a:t>
            </a:r>
            <a:r>
              <a:rPr lang="es-MX" sz="2800" b="1" dirty="0"/>
              <a:t>“Jesucristo es el mismo ayer, hoy y por los siglos…”. </a:t>
            </a:r>
            <a:r>
              <a:rPr lang="es-MX" sz="2800" dirty="0"/>
              <a:t>Hebreos 13:8.</a:t>
            </a:r>
          </a:p>
        </p:txBody>
      </p:sp>
    </p:spTree>
    <p:extLst>
      <p:ext uri="{BB962C8B-B14F-4D97-AF65-F5344CB8AC3E}">
        <p14:creationId xmlns:p14="http://schemas.microsoft.com/office/powerpoint/2010/main" val="259534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277957" y="1432193"/>
            <a:ext cx="66321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/>
              <a:t>LA SALVACIÓN</a:t>
            </a:r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382747"/>
            <a:ext cx="85686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Existen las siguientes citas al respecto: </a:t>
            </a:r>
          </a:p>
          <a:p>
            <a:pPr marL="342900" indent="-342900" algn="just">
              <a:buAutoNum type="arabicPeriod"/>
            </a:pPr>
            <a:r>
              <a:rPr lang="es-MX" sz="2800" b="1" dirty="0"/>
              <a:t>“Juan el bautista hablando de Jesús dijo: El os bautizará con Espíritu Santo y fuego…”.</a:t>
            </a:r>
            <a:r>
              <a:rPr lang="es-MX" sz="2800" dirty="0"/>
              <a:t> </a:t>
            </a:r>
          </a:p>
          <a:p>
            <a:pPr algn="just"/>
            <a:r>
              <a:rPr lang="es-MX" sz="2800" dirty="0"/>
              <a:t>Mateo 3:11; Marcos 1:8; Lucas 3:16; Juan 1:33. </a:t>
            </a:r>
          </a:p>
          <a:p>
            <a:pPr algn="just"/>
            <a:r>
              <a:rPr lang="es-MX" sz="2800" dirty="0"/>
              <a:t>2. </a:t>
            </a:r>
            <a:r>
              <a:rPr lang="es-MX" sz="2800" b="1" dirty="0"/>
              <a:t>“Porque Juan ciertamente bautizó con agua, mas vosotros seréis bautizados con el Espíritu Santo, dentro de no muchos días…”. </a:t>
            </a:r>
            <a:r>
              <a:rPr lang="es-MX" sz="2800" dirty="0"/>
              <a:t>Hechos 1:5 </a:t>
            </a:r>
          </a:p>
          <a:p>
            <a:pPr algn="just"/>
            <a:r>
              <a:rPr lang="es-MX" sz="2800" dirty="0"/>
              <a:t>3. </a:t>
            </a:r>
            <a:r>
              <a:rPr lang="es-MX" sz="2800" b="1" dirty="0"/>
              <a:t>“</a:t>
            </a:r>
            <a:r>
              <a:rPr lang="es-MX" sz="2800" b="1" dirty="0">
                <a:highlight>
                  <a:srgbClr val="FFFF00"/>
                </a:highlight>
              </a:rPr>
              <a:t>Y fueron todos llenos del Espíritu Santo, y comenzaron a hablar en otras lenguas, según el Espíritu les daba que hablasen</a:t>
            </a:r>
            <a:r>
              <a:rPr lang="es-MX" sz="2800" b="1" dirty="0"/>
              <a:t>…”.</a:t>
            </a:r>
            <a:r>
              <a:rPr lang="es-MX" sz="2800" dirty="0"/>
              <a:t> Hechos 2:4</a:t>
            </a:r>
          </a:p>
        </p:txBody>
      </p:sp>
    </p:spTree>
    <p:extLst>
      <p:ext uri="{BB962C8B-B14F-4D97-AF65-F5344CB8AC3E}">
        <p14:creationId xmlns:p14="http://schemas.microsoft.com/office/powerpoint/2010/main" val="2386856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01351"/>
            <a:ext cx="85246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4. </a:t>
            </a:r>
            <a:r>
              <a:rPr lang="es-MX" sz="2400" b="1" dirty="0"/>
              <a:t>“Respondió Jesús y le dijo: De cierto, de cierto te digo, que el que no naciere de nuevo, no puede ver el reino de Dios”</a:t>
            </a:r>
            <a:r>
              <a:rPr lang="es-MX" sz="2400" dirty="0"/>
              <a:t>. Juan 3:3.</a:t>
            </a:r>
          </a:p>
          <a:p>
            <a:pPr algn="just"/>
            <a:r>
              <a:rPr lang="es-MX" sz="2400" dirty="0"/>
              <a:t> </a:t>
            </a:r>
          </a:p>
          <a:p>
            <a:pPr algn="just"/>
            <a:r>
              <a:rPr lang="es-MX" sz="2400" dirty="0"/>
              <a:t>5. </a:t>
            </a:r>
            <a:r>
              <a:rPr lang="es-MX" sz="2400" b="1" dirty="0"/>
              <a:t>“Nos salvó, no por obras de justicia que nosotros hubiéramos hecho, sino por su misericordia, por el lavamiento de la regeneración y por la renovación en el Espíritu Santo”.</a:t>
            </a:r>
            <a:r>
              <a:rPr lang="es-MX" sz="2400" dirty="0"/>
              <a:t> Tito 3:5.</a:t>
            </a:r>
          </a:p>
          <a:p>
            <a:pPr algn="just"/>
            <a:r>
              <a:rPr lang="es-MX" sz="2400" dirty="0"/>
              <a:t> </a:t>
            </a:r>
          </a:p>
          <a:p>
            <a:pPr algn="just"/>
            <a:r>
              <a:rPr lang="es-MX" sz="2400" dirty="0"/>
              <a:t>6. </a:t>
            </a:r>
            <a:r>
              <a:rPr lang="es-MX" sz="2400" b="1" dirty="0"/>
              <a:t>“Y no contristéis al Espíritu Santo de Dios, con el cual fuisteis sellados para el día de la redención”. </a:t>
            </a:r>
            <a:r>
              <a:rPr lang="es-MX" sz="2400" dirty="0"/>
              <a:t>Efesios 4:30.</a:t>
            </a:r>
          </a:p>
          <a:p>
            <a:pPr algn="just"/>
            <a:r>
              <a:rPr lang="es-MX" sz="2400" dirty="0"/>
              <a:t> </a:t>
            </a:r>
          </a:p>
          <a:p>
            <a:pPr algn="just"/>
            <a:r>
              <a:rPr lang="es-MX" sz="2400" dirty="0"/>
              <a:t>7. </a:t>
            </a:r>
            <a:r>
              <a:rPr lang="es-MX" sz="2400" b="1" dirty="0"/>
              <a:t>“Yo a la verdad os he bautizado con agua; pero él os bautizará con Espíritu Santo”. </a:t>
            </a:r>
            <a:r>
              <a:rPr lang="es-MX" sz="2400" dirty="0"/>
              <a:t>Marcos 1:8.</a:t>
            </a:r>
          </a:p>
        </p:txBody>
      </p:sp>
    </p:spTree>
    <p:extLst>
      <p:ext uri="{BB962C8B-B14F-4D97-AF65-F5344CB8AC3E}">
        <p14:creationId xmlns:p14="http://schemas.microsoft.com/office/powerpoint/2010/main" val="3571158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128080"/>
            <a:ext cx="85576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1" dirty="0"/>
              <a:t>CONCLUSIÓN </a:t>
            </a:r>
          </a:p>
          <a:p>
            <a:pPr algn="just"/>
            <a:r>
              <a:rPr lang="es-MX" sz="2400" dirty="0">
                <a:highlight>
                  <a:srgbClr val="FFFF00"/>
                </a:highlight>
              </a:rPr>
              <a:t>Lo mejor que puede hacer el hombre en la vida, es buscar su salvación. La Biblia nos revela cómo podemos ser salvos. </a:t>
            </a:r>
            <a:r>
              <a:rPr lang="es-MX" sz="2400" dirty="0"/>
              <a:t>Es imposible decir que somos salvos por: </a:t>
            </a:r>
          </a:p>
          <a:p>
            <a:pPr marL="342900" indent="-342900" algn="just">
              <a:buAutoNum type="arabicPeriod"/>
            </a:pPr>
            <a:r>
              <a:rPr lang="es-MX" sz="2400" dirty="0"/>
              <a:t>Aceptar solo que recibí al Señor, pero después todo sigue igual. </a:t>
            </a:r>
          </a:p>
          <a:p>
            <a:pPr algn="just"/>
            <a:r>
              <a:rPr lang="es-MX" sz="2400" dirty="0"/>
              <a:t>2. Por nuestra bondad (soy bueno), porque: </a:t>
            </a:r>
            <a:r>
              <a:rPr lang="es-MX" sz="2400" b="1" dirty="0"/>
              <a:t>“no es por obras para que nadie se gloríe”. </a:t>
            </a:r>
            <a:r>
              <a:rPr lang="es-MX" sz="2400" dirty="0"/>
              <a:t>Efesios 2:9. </a:t>
            </a:r>
          </a:p>
          <a:p>
            <a:pPr algn="just"/>
            <a:r>
              <a:rPr lang="es-MX" sz="2400" dirty="0"/>
              <a:t>3. No tengo pecado. La Biblia dice: </a:t>
            </a:r>
            <a:r>
              <a:rPr lang="es-MX" sz="2400" b="1" dirty="0"/>
              <a:t>“por cuanto todos pecaron…”. </a:t>
            </a:r>
            <a:r>
              <a:rPr lang="es-MX" sz="2400" dirty="0"/>
              <a:t>Romanos 3:23. 4. Esto hago, pero lo otro no, eso es obediencia a medias.</a:t>
            </a:r>
          </a:p>
          <a:p>
            <a:pPr algn="ctr"/>
            <a:r>
              <a:rPr lang="es-MX" sz="2400" b="1" dirty="0"/>
              <a:t>La salvación es todo un regalo bíblico que hay que tomar completo, no podemos tomar solo algunos fragmentos; porque eso sería el imponer nuestras propias condiciones. </a:t>
            </a:r>
          </a:p>
        </p:txBody>
      </p:sp>
    </p:spTree>
    <p:extLst>
      <p:ext uri="{BB962C8B-B14F-4D97-AF65-F5344CB8AC3E}">
        <p14:creationId xmlns:p14="http://schemas.microsoft.com/office/powerpoint/2010/main" val="3308006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63557" y="1777514"/>
            <a:ext cx="839485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</a:p>
          <a:p>
            <a:pPr algn="just"/>
            <a:r>
              <a:rPr lang="es-MX" sz="3200" dirty="0"/>
              <a:t>1ª Timoteo 2:4. </a:t>
            </a:r>
          </a:p>
          <a:p>
            <a:pPr algn="just"/>
            <a:r>
              <a:rPr lang="es-MX" sz="3200" b="1" dirty="0"/>
              <a:t>“El cual quiere que todos los hombres sean salvos y vengan al conocimiento de la verdad”.</a:t>
            </a:r>
          </a:p>
        </p:txBody>
      </p:sp>
    </p:spTree>
    <p:extLst>
      <p:ext uri="{BB962C8B-B14F-4D97-AF65-F5344CB8AC3E}">
        <p14:creationId xmlns:p14="http://schemas.microsoft.com/office/powerpoint/2010/main" val="405724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509955"/>
            <a:ext cx="85576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dirty="0"/>
              <a:t>En Juan 8:32 dice: </a:t>
            </a:r>
          </a:p>
          <a:p>
            <a:pPr algn="just"/>
            <a:r>
              <a:rPr lang="es-MX" sz="2800" b="1" dirty="0"/>
              <a:t>“Y conoceréis la verdad, y la verdad os hará libres…”. </a:t>
            </a:r>
            <a:r>
              <a:rPr lang="es-MX" sz="2800" dirty="0"/>
              <a:t>El ser humano desde que pecó, está destinado a la condenación eterna; y solo Cristo puede salvarlo . </a:t>
            </a:r>
          </a:p>
          <a:p>
            <a:pPr algn="just"/>
            <a:r>
              <a:rPr lang="es-MX" sz="2800" dirty="0"/>
              <a:t>Romanos 3:23</a:t>
            </a:r>
            <a:r>
              <a:rPr lang="es-MX" sz="2800" b="1" dirty="0"/>
              <a:t>: “por cuanto todos pecaron, y están destituidos de la gloria de Dios”.  Ro 5:12</a:t>
            </a:r>
          </a:p>
        </p:txBody>
      </p:sp>
    </p:spTree>
    <p:extLst>
      <p:ext uri="{BB962C8B-B14F-4D97-AF65-F5344CB8AC3E}">
        <p14:creationId xmlns:p14="http://schemas.microsoft.com/office/powerpoint/2010/main" val="535695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06754"/>
            <a:ext cx="85576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>
                <a:highlight>
                  <a:srgbClr val="FFFF00"/>
                </a:highlight>
              </a:rPr>
              <a:t>El significado de la palabra SALVAR=</a:t>
            </a:r>
            <a:r>
              <a:rPr lang="es-MX" sz="2400" dirty="0"/>
              <a:t>SOZO del griego: (liberar, proteger, sanar y preservar). Según algunos diccionarios: </a:t>
            </a:r>
            <a:r>
              <a:rPr lang="es-MX" sz="2400" b="1" dirty="0"/>
              <a:t>“es estar fuera de peligro”. </a:t>
            </a:r>
            <a:r>
              <a:rPr lang="es-MX" sz="2400" dirty="0"/>
              <a:t>Bíblicamente hablando, desde la liberación física o espiritual. El diccionario </a:t>
            </a:r>
            <a:r>
              <a:rPr lang="es-MX" sz="2400" dirty="0" err="1"/>
              <a:t>Webster</a:t>
            </a:r>
            <a:r>
              <a:rPr lang="es-MX" sz="2400" dirty="0"/>
              <a:t> </a:t>
            </a:r>
            <a:r>
              <a:rPr lang="es-MX" sz="2400" dirty="0">
                <a:highlight>
                  <a:srgbClr val="FFFF00"/>
                </a:highlight>
              </a:rPr>
              <a:t>en términos teológicos, significa liberar a una persona o alma del pecado y castigo; redimir de la muerte espiritual. </a:t>
            </a:r>
          </a:p>
          <a:p>
            <a:pPr algn="just"/>
            <a:r>
              <a:rPr lang="es-MX" sz="2400" dirty="0">
                <a:highlight>
                  <a:srgbClr val="FFFF00"/>
                </a:highlight>
              </a:rPr>
              <a:t>El hombre solo puede ser librado de su condenación eterna, mediante la reconciliación con Dios</a:t>
            </a:r>
            <a:r>
              <a:rPr lang="es-MX" sz="2400" dirty="0"/>
              <a:t>. 2 de Corintios 5:18: </a:t>
            </a:r>
            <a:r>
              <a:rPr lang="es-MX" sz="2400" b="1" dirty="0"/>
              <a:t>“Y todo esto proviene de Dios, quien nos reconcilió consigo mismo por Cristo, y nos dio el ministerio de la reconciliación”. </a:t>
            </a:r>
          </a:p>
        </p:txBody>
      </p:sp>
    </p:spTree>
    <p:extLst>
      <p:ext uri="{BB962C8B-B14F-4D97-AF65-F5344CB8AC3E}">
        <p14:creationId xmlns:p14="http://schemas.microsoft.com/office/powerpoint/2010/main" val="34174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396632"/>
            <a:ext cx="857968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SOLO DIOS PUEDE SALVAR VIDAS </a:t>
            </a:r>
          </a:p>
          <a:p>
            <a:pPr algn="just"/>
            <a:r>
              <a:rPr lang="es-MX" sz="2800" dirty="0"/>
              <a:t>2 Reyes 6:27: </a:t>
            </a:r>
            <a:r>
              <a:rPr lang="es-MX" sz="2800" b="1" dirty="0"/>
              <a:t>“Y él dijo: Si no te salva Jehová, ¿de dónde te puedo SALVAR yo?”. </a:t>
            </a:r>
          </a:p>
          <a:p>
            <a:pPr algn="just"/>
            <a:r>
              <a:rPr lang="es-MX" sz="2800" dirty="0"/>
              <a:t>Romanos 5:8-9: </a:t>
            </a:r>
            <a:r>
              <a:rPr lang="es-MX" sz="2800" b="1" dirty="0"/>
              <a:t>“</a:t>
            </a:r>
            <a:r>
              <a:rPr lang="es-MX" sz="2800" b="1" dirty="0">
                <a:highlight>
                  <a:srgbClr val="FFFF00"/>
                </a:highlight>
              </a:rPr>
              <a:t>Mas Dios muestra su amor para con nosotros, en que siendo aún pecadores</a:t>
            </a:r>
            <a:r>
              <a:rPr lang="es-MX" sz="2800" b="1" dirty="0"/>
              <a:t>, </a:t>
            </a:r>
            <a:r>
              <a:rPr lang="es-MX" sz="2800" b="1" dirty="0">
                <a:highlight>
                  <a:srgbClr val="FFFF00"/>
                </a:highlight>
              </a:rPr>
              <a:t>Cristo murió por nosotros. </a:t>
            </a:r>
            <a:r>
              <a:rPr lang="es-MX" sz="2800" b="1" dirty="0"/>
              <a:t>Pues mucho más, estando ya justificados en su sangre, por él seremos salvos de la ira”. </a:t>
            </a:r>
          </a:p>
          <a:p>
            <a:pPr algn="just"/>
            <a:r>
              <a:rPr lang="es-MX" sz="2800" dirty="0"/>
              <a:t>1 de Juan 2:2: </a:t>
            </a:r>
            <a:r>
              <a:rPr lang="es-MX" sz="2800" b="1" dirty="0"/>
              <a:t>“Y él es la propiciación por nuestros pecados; y no solamente por los nuestros, sino también por los de todo el mundo”.</a:t>
            </a:r>
          </a:p>
        </p:txBody>
      </p:sp>
    </p:spTree>
    <p:extLst>
      <p:ext uri="{BB962C8B-B14F-4D97-AF65-F5344CB8AC3E}">
        <p14:creationId xmlns:p14="http://schemas.microsoft.com/office/powerpoint/2010/main" val="286750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502080"/>
            <a:ext cx="84805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 de Juan 4:10: </a:t>
            </a:r>
            <a:r>
              <a:rPr lang="es-MX" sz="2800" b="1" dirty="0"/>
              <a:t>“En esto consiste el amor: no en que nosotros hayamos amado a Dios, sino en que él nos amó a nosotros, y envió a su Hijo en propiciación por nuestros pecados”. </a:t>
            </a:r>
            <a:r>
              <a:rPr lang="es-MX" sz="2800" dirty="0"/>
              <a:t>Escudriñando las escrituras, encontramos cómo podemos ser SALVOS de la condenación eterna. </a:t>
            </a:r>
          </a:p>
          <a:p>
            <a:pPr algn="just"/>
            <a:r>
              <a:rPr lang="es-MX" sz="2800" dirty="0"/>
              <a:t>San Juan 5:39: </a:t>
            </a:r>
            <a:r>
              <a:rPr lang="es-MX" sz="2800" b="1" dirty="0"/>
              <a:t>“Escudriñad las Escrituras; porque a vosotros os parece que en ellas tenéis la vida eterna; y ellas son las que dan testimonio de mí”. </a:t>
            </a:r>
          </a:p>
        </p:txBody>
      </p:sp>
    </p:spTree>
    <p:extLst>
      <p:ext uri="{BB962C8B-B14F-4D97-AF65-F5344CB8AC3E}">
        <p14:creationId xmlns:p14="http://schemas.microsoft.com/office/powerpoint/2010/main" val="2187098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169997"/>
            <a:ext cx="861273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QUÉ NOS HABLA LA ESCRITURA ACERCA DE LA SALVACIÓN: </a:t>
            </a:r>
          </a:p>
          <a:p>
            <a:pPr marL="342900" indent="-342900" algn="just">
              <a:buAutoNum type="alphaUcPeriod"/>
            </a:pPr>
            <a:r>
              <a:rPr lang="es-MX" sz="2400" dirty="0"/>
              <a:t>El énfasis es la PALABRA: </a:t>
            </a:r>
            <a:r>
              <a:rPr lang="es-MX" sz="2400" b="1" dirty="0"/>
              <a:t>“Recibid con mansedumbre la palabra implantada, la cual </a:t>
            </a:r>
          </a:p>
          <a:p>
            <a:pPr algn="just"/>
            <a:r>
              <a:rPr lang="es-MX" sz="2400" b="1" dirty="0"/>
              <a:t>puede salvar vuestras almas…”. </a:t>
            </a:r>
            <a:r>
              <a:rPr lang="es-MX" sz="2400" dirty="0"/>
              <a:t>Santiago 1:21. </a:t>
            </a:r>
          </a:p>
          <a:p>
            <a:pPr algn="just"/>
            <a:r>
              <a:rPr lang="es-MX" sz="2400" dirty="0"/>
              <a:t>B. El énfasis es CAMINAR EN INTEGRIDAD: </a:t>
            </a:r>
            <a:r>
              <a:rPr lang="es-MX" sz="2400" b="1" dirty="0"/>
              <a:t>“el que en integridad camina será salvo…”. </a:t>
            </a:r>
            <a:r>
              <a:rPr lang="es-MX" sz="2400" dirty="0"/>
              <a:t>Proverbios 28:18. </a:t>
            </a:r>
          </a:p>
          <a:p>
            <a:pPr algn="just"/>
            <a:r>
              <a:rPr lang="es-MX" sz="2400" dirty="0"/>
              <a:t>C. El énfasis es la FE: </a:t>
            </a:r>
            <a:r>
              <a:rPr lang="es-MX" sz="2400" b="1" dirty="0"/>
              <a:t>“Tu fe te ha salvado; ve en paz…”. </a:t>
            </a:r>
            <a:r>
              <a:rPr lang="es-MX" sz="2400" dirty="0"/>
              <a:t>Lucas 7:36-50. </a:t>
            </a:r>
          </a:p>
          <a:p>
            <a:pPr algn="just"/>
            <a:r>
              <a:rPr lang="es-MX" sz="2400" dirty="0"/>
              <a:t>D. El énfasis es la PALABRA: </a:t>
            </a:r>
            <a:r>
              <a:rPr lang="es-MX" sz="2400" b="1" dirty="0"/>
              <a:t>“él te hablará palabras por las cuales serás salvo tú, y toda tu casa…”.</a:t>
            </a:r>
            <a:r>
              <a:rPr lang="es-MX" sz="2400" dirty="0"/>
              <a:t> Hechos 11.14. </a:t>
            </a:r>
          </a:p>
        </p:txBody>
      </p:sp>
    </p:spTree>
    <p:extLst>
      <p:ext uri="{BB962C8B-B14F-4D97-AF65-F5344CB8AC3E}">
        <p14:creationId xmlns:p14="http://schemas.microsoft.com/office/powerpoint/2010/main" val="293662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66859" y="1486332"/>
            <a:ext cx="860171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E. El énfasis es por dónde ENTRAR: </a:t>
            </a:r>
            <a:r>
              <a:rPr lang="es-MX" sz="2000" b="1" dirty="0"/>
              <a:t>“yo soy la puerta; el que por mi entrare, será salvo…”.</a:t>
            </a:r>
            <a:r>
              <a:rPr lang="es-MX" sz="2000" dirty="0"/>
              <a:t> Juan 10:9. </a:t>
            </a:r>
          </a:p>
          <a:p>
            <a:pPr algn="just"/>
            <a:r>
              <a:rPr lang="es-MX" sz="2000" dirty="0"/>
              <a:t>F. El énfasis es el BAUTISMO: </a:t>
            </a:r>
            <a:r>
              <a:rPr lang="es-MX" sz="2000" b="1" dirty="0"/>
              <a:t>“El bautismo que corresponde a esto ahora nos salva…”. </a:t>
            </a:r>
            <a:r>
              <a:rPr lang="es-MX" sz="2000" dirty="0"/>
              <a:t>1ª Pedro 3:21. </a:t>
            </a:r>
          </a:p>
          <a:p>
            <a:pPr algn="just"/>
            <a:r>
              <a:rPr lang="es-MX" sz="2000" dirty="0"/>
              <a:t>G. El énfasis está en CREER (FE): </a:t>
            </a:r>
            <a:r>
              <a:rPr lang="es-MX" sz="2000" b="1" dirty="0"/>
              <a:t>“Cree en el Señor Jesucristo, y serás salvo, tú y tu casa…”: </a:t>
            </a:r>
            <a:r>
              <a:rPr lang="es-MX" sz="2000" dirty="0"/>
              <a:t>Hechos 16:31. </a:t>
            </a:r>
          </a:p>
          <a:p>
            <a:pPr algn="just"/>
            <a:r>
              <a:rPr lang="es-MX" sz="2000" dirty="0"/>
              <a:t>H. El énfasis es la GRACIA: </a:t>
            </a:r>
            <a:r>
              <a:rPr lang="es-MX" sz="2000" b="1" dirty="0"/>
              <a:t>“</a:t>
            </a:r>
            <a:r>
              <a:rPr lang="es-MX" sz="2000" b="1" dirty="0">
                <a:highlight>
                  <a:srgbClr val="FFFF00"/>
                </a:highlight>
              </a:rPr>
              <a:t>Porque por gracias sois salvos por medio de la fe…” </a:t>
            </a:r>
            <a:r>
              <a:rPr lang="es-MX" sz="2000" dirty="0">
                <a:highlight>
                  <a:srgbClr val="FFFF00"/>
                </a:highlight>
              </a:rPr>
              <a:t>Efesios 2:5,8. </a:t>
            </a:r>
          </a:p>
          <a:p>
            <a:pPr algn="just"/>
            <a:r>
              <a:rPr lang="es-MX" sz="2000" dirty="0"/>
              <a:t>I. El énfasis es MISERICORDIA: </a:t>
            </a:r>
            <a:r>
              <a:rPr lang="es-MX" sz="2000" b="1" dirty="0"/>
              <a:t>“Nos salvó, no por obras de justicia que nosotros hubiéramos hecho, sino por su misericordia”. </a:t>
            </a:r>
            <a:r>
              <a:rPr lang="es-MX" sz="2000" dirty="0"/>
              <a:t>Tito 3:5. </a:t>
            </a:r>
          </a:p>
          <a:p>
            <a:pPr algn="just"/>
            <a:r>
              <a:rPr lang="es-MX" sz="2000" dirty="0"/>
              <a:t>J. El énfasis es CONFESAR: </a:t>
            </a:r>
            <a:r>
              <a:rPr lang="es-MX" sz="2000" b="1" dirty="0"/>
              <a:t>“</a:t>
            </a:r>
            <a:r>
              <a:rPr lang="es-MX" sz="2000" b="1" dirty="0">
                <a:highlight>
                  <a:srgbClr val="FFFF00"/>
                </a:highlight>
              </a:rPr>
              <a:t>Que si confesares con tu boca que Jesús es el Señor, y creyeres en tu corazón que Dios le levantó de los muertos, serás salvo</a:t>
            </a:r>
            <a:r>
              <a:rPr lang="es-MX" sz="2000" b="1" dirty="0"/>
              <a:t>…”. </a:t>
            </a:r>
            <a:r>
              <a:rPr lang="es-MX" sz="2000" dirty="0"/>
              <a:t>Romanos 10:9. </a:t>
            </a:r>
          </a:p>
        </p:txBody>
      </p:sp>
    </p:spTree>
    <p:extLst>
      <p:ext uri="{BB962C8B-B14F-4D97-AF65-F5344CB8AC3E}">
        <p14:creationId xmlns:p14="http://schemas.microsoft.com/office/powerpoint/2010/main" val="565776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1988</Words>
  <Application>Microsoft Office PowerPoint</Application>
  <PresentationFormat>Presentación en pantalla (4:3)</PresentationFormat>
  <Paragraphs>79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Carlos R Cedeño</cp:lastModifiedBy>
  <cp:revision>74</cp:revision>
  <dcterms:created xsi:type="dcterms:W3CDTF">2016-01-29T05:02:58Z</dcterms:created>
  <dcterms:modified xsi:type="dcterms:W3CDTF">2018-10-28T06:47:58Z</dcterms:modified>
  <cp:category/>
</cp:coreProperties>
</file>