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2" r:id="rId16"/>
    <p:sldId id="274" r:id="rId17"/>
    <p:sldId id="276" r:id="rId18"/>
    <p:sldId id="278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810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172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098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7259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075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127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700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523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20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676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954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package" Target="../embeddings/Microsoft_PowerPoint_Presentation.pptx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87038995"/>
              </p:ext>
            </p:extLst>
          </p:nvPr>
        </p:nvGraphicFramePr>
        <p:xfrm>
          <a:off x="5829" y="0"/>
          <a:ext cx="913817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resentation" r:id="rId14" imgW="6094446" imgH="3427562" progId="PowerPoint.Show.12">
                  <p:embed/>
                </p:oleObj>
              </mc:Choice>
              <mc:Fallback>
                <p:oleObj name="Presentation" r:id="rId14" imgW="6094446" imgH="342756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29" y="0"/>
                        <a:ext cx="9138171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749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46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pPr marL="857250" indent="-857250">
              <a:buFont typeface="+mj-lt"/>
              <a:buAutoNum type="romanUcPeriod" startAt="3"/>
            </a:pPr>
            <a:r>
              <a:rPr lang="es-MX" b="1" dirty="0" smtClean="0">
                <a:latin typeface="+mn-lt"/>
              </a:rPr>
              <a:t>HIJOS IDÓLATRAS</a:t>
            </a:r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/>
              <a:t>JUECES 4:10-11 advierte: </a:t>
            </a:r>
            <a:r>
              <a:rPr lang="es-MX" sz="3600" b="1" dirty="0"/>
              <a:t>“Y toda aquella generación también fue reunida a sus padres. Y se levantó después de ellos otra generación que no conocía a Jehová, ni la obra que él había hecho por Israel. Después los hijos de Israel hicieron lo malo ante los ojos de Jehová, y sirvieron a los </a:t>
            </a:r>
            <a:r>
              <a:rPr lang="es-MX" sz="3600" b="1" dirty="0" err="1"/>
              <a:t>baales</a:t>
            </a:r>
            <a:r>
              <a:rPr lang="es-MX" sz="3600" b="1" dirty="0"/>
              <a:t>”.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30985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928048"/>
            <a:ext cx="8385463" cy="52489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4000" dirty="0"/>
              <a:t>Una generación que no conoce a Dios, está destinada al fracaso espiritual. La historia de Israel sigue siendo en muchos casos, el mismo relato por el descuido de los padres; y de los líderes espirituales que no proveen formas o herramientas, que ayuden a sus generaciones a tener un encuentro con Dios.</a:t>
            </a:r>
          </a:p>
        </p:txBody>
      </p:sp>
    </p:spTree>
    <p:extLst>
      <p:ext uri="{BB962C8B-B14F-4D97-AF65-F5344CB8AC3E}">
        <p14:creationId xmlns:p14="http://schemas.microsoft.com/office/powerpoint/2010/main" val="129282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941696"/>
            <a:ext cx="8385463" cy="52352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3200" dirty="0"/>
              <a:t>Debemos emprender, toda una respuesta a las necesidades de nuestros hijos: </a:t>
            </a:r>
          </a:p>
          <a:p>
            <a:pPr marL="0" indent="0">
              <a:buNone/>
            </a:pPr>
            <a:r>
              <a:rPr lang="es-MX" sz="3200" dirty="0"/>
              <a:t>A. Iglesia </a:t>
            </a:r>
            <a:r>
              <a:rPr lang="es-MX" sz="3200" dirty="0" err="1"/>
              <a:t>kid´s</a:t>
            </a:r>
            <a:r>
              <a:rPr lang="es-MX" sz="3200" dirty="0"/>
              <a:t>. </a:t>
            </a:r>
          </a:p>
          <a:p>
            <a:pPr marL="0" indent="0">
              <a:buNone/>
            </a:pPr>
            <a:r>
              <a:rPr lang="es-MX" sz="3200" dirty="0"/>
              <a:t>B. Educación en los grupos de amistad. </a:t>
            </a:r>
          </a:p>
          <a:p>
            <a:pPr marL="0" indent="0">
              <a:buNone/>
            </a:pPr>
            <a:r>
              <a:rPr lang="es-MX" sz="3200" dirty="0" smtClean="0"/>
              <a:t>C. </a:t>
            </a:r>
            <a:r>
              <a:rPr lang="es-MX" sz="3200" dirty="0"/>
              <a:t>Estudios especializados al nivel de cada edad. </a:t>
            </a:r>
          </a:p>
          <a:p>
            <a:pPr marL="0" indent="0" algn="just">
              <a:buNone/>
            </a:pPr>
            <a:r>
              <a:rPr lang="es-MX" sz="3200" dirty="0"/>
              <a:t>D. Escuelas bíblicas con verdadera educación y no </a:t>
            </a:r>
            <a:r>
              <a:rPr lang="es-MX" sz="3200" dirty="0" smtClean="0"/>
              <a:t>como forma </a:t>
            </a:r>
            <a:r>
              <a:rPr lang="es-MX" sz="3200" dirty="0"/>
              <a:t>de entretenimiento de los niños. </a:t>
            </a:r>
          </a:p>
          <a:p>
            <a:pPr marL="0" indent="0">
              <a:buNone/>
            </a:pPr>
            <a:r>
              <a:rPr lang="es-MX" sz="3200" dirty="0"/>
              <a:t>E. Programas, retiros de niños y familiares.</a:t>
            </a:r>
          </a:p>
          <a:p>
            <a:pPr marL="0" indent="0">
              <a:buNone/>
            </a:pPr>
            <a:r>
              <a:rPr lang="es-MX" sz="3200" dirty="0"/>
              <a:t>F. Una cultura de búsqueda de la presencia de Dios.</a:t>
            </a:r>
          </a:p>
          <a:p>
            <a:pPr marL="0" indent="0">
              <a:buNone/>
            </a:pP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194700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>
            <a:normAutofit fontScale="90000"/>
          </a:bodyPr>
          <a:lstStyle/>
          <a:p>
            <a:pPr marL="857250" indent="-857250">
              <a:buFont typeface="+mj-lt"/>
              <a:buAutoNum type="romanUcPeriod" startAt="4"/>
            </a:pPr>
            <a:r>
              <a:rPr lang="es-MX" b="1" dirty="0" smtClean="0">
                <a:latin typeface="+mn-lt"/>
              </a:rPr>
              <a:t>ALGUNAS ACTITUDES AL EDUCAR</a:t>
            </a:r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s-MX" sz="3200" dirty="0" smtClean="0"/>
              <a:t>AMOR A LOS NIÑOS</a:t>
            </a:r>
          </a:p>
          <a:p>
            <a:pPr marL="0" indent="0" algn="just">
              <a:buNone/>
            </a:pPr>
            <a:r>
              <a:rPr lang="es-MX" sz="3200" b="1" dirty="0"/>
              <a:t>“Por AMOR a la casa de Jehová nuestro Dios buscaré tu bien”. </a:t>
            </a:r>
            <a:r>
              <a:rPr lang="es-MX" sz="3200" dirty="0"/>
              <a:t>Salmos 122:9</a:t>
            </a:r>
            <a:r>
              <a:rPr lang="es-MX" sz="3200" dirty="0" smtClean="0"/>
              <a:t>.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s-MX" sz="3200" dirty="0"/>
              <a:t>VISIÓN Y PREPARACIÓN</a:t>
            </a:r>
          </a:p>
          <a:p>
            <a:pPr marL="0" indent="0" algn="just">
              <a:buNone/>
            </a:pPr>
            <a:r>
              <a:rPr lang="es-MX" sz="3200" b="1" dirty="0"/>
              <a:t>“A estos cuatro muchachos Dios les dio conocimiento e inteligencia en todas las letras y ciencias; y Daniel tuvo entendimiento en toda visión y sueños”. </a:t>
            </a:r>
            <a:r>
              <a:rPr lang="es-MX" sz="3200" dirty="0"/>
              <a:t>Daniel 1:17.</a:t>
            </a:r>
          </a:p>
          <a:p>
            <a:pPr marL="0" indent="0" algn="just">
              <a:buNone/>
            </a:pP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377698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050878"/>
            <a:ext cx="8385463" cy="51260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/>
              <a:t>¿Hasta donde pueden llegar los niños? Quizás a ser misioneros o pastores, etc. “</a:t>
            </a:r>
            <a:r>
              <a:rPr lang="es-MX" sz="3600" b="1" dirty="0"/>
              <a:t>Y tú, niño, profeta del Altísimo serás llamado; Porque irás delante de la presencia del Señor, para PREPARAR sus caminos”. Lucas 1:76. “Y </a:t>
            </a:r>
            <a:r>
              <a:rPr lang="es-MX" sz="3600" b="1" dirty="0" err="1"/>
              <a:t>Elcana</a:t>
            </a:r>
            <a:r>
              <a:rPr lang="es-MX" sz="3600" b="1" dirty="0"/>
              <a:t> se volvió a su casa en </a:t>
            </a:r>
            <a:r>
              <a:rPr lang="es-MX" sz="3600" b="1" dirty="0" err="1"/>
              <a:t>Ramá</a:t>
            </a:r>
            <a:r>
              <a:rPr lang="es-MX" sz="3600" b="1" dirty="0"/>
              <a:t>; y el NIÑO ministraba a Jehová delante del sacerdote Elí”. </a:t>
            </a:r>
            <a:r>
              <a:rPr lang="es-MX" sz="3600" dirty="0"/>
              <a:t>1 Samuel 2:11.</a:t>
            </a:r>
          </a:p>
        </p:txBody>
      </p:sp>
    </p:spTree>
    <p:extLst>
      <p:ext uri="{BB962C8B-B14F-4D97-AF65-F5344CB8AC3E}">
        <p14:creationId xmlns:p14="http://schemas.microsoft.com/office/powerpoint/2010/main" val="175976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968991"/>
            <a:ext cx="8385463" cy="52079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 startAt="3"/>
            </a:pPr>
            <a:r>
              <a:rPr lang="es-MX" sz="3200" dirty="0" smtClean="0"/>
              <a:t>HUMILDAD</a:t>
            </a:r>
          </a:p>
          <a:p>
            <a:pPr marL="0" indent="0" algn="just">
              <a:buNone/>
            </a:pPr>
            <a:r>
              <a:rPr lang="es-MX" sz="3200" b="1" dirty="0"/>
              <a:t>“El temor de Jehová es enseñanza de sabiduría; y a la honra precede la HUMILDAD”. </a:t>
            </a:r>
            <a:r>
              <a:rPr lang="es-MX" sz="3200" dirty="0"/>
              <a:t>Proverbios 15:33</a:t>
            </a:r>
            <a:r>
              <a:rPr lang="es-MX" sz="3200" dirty="0" smtClean="0"/>
              <a:t>.</a:t>
            </a:r>
          </a:p>
          <a:p>
            <a:pPr marL="0" indent="0" algn="just">
              <a:buNone/>
            </a:pPr>
            <a:endParaRPr lang="es-MX" sz="3200" dirty="0"/>
          </a:p>
          <a:p>
            <a:pPr marL="514350" indent="-514350">
              <a:buFont typeface="+mj-lt"/>
              <a:buAutoNum type="alphaUcPeriod" startAt="4"/>
            </a:pPr>
            <a:r>
              <a:rPr lang="es-MX" sz="3200" dirty="0"/>
              <a:t>ALEGRÍA</a:t>
            </a:r>
          </a:p>
          <a:p>
            <a:pPr marL="0" indent="0" algn="just">
              <a:buNone/>
            </a:pPr>
            <a:r>
              <a:rPr lang="es-MX" sz="3200" b="1" dirty="0"/>
              <a:t>“El corazón alegre constituye buen remedio; el espíritu triste seca los huesos”. </a:t>
            </a:r>
            <a:r>
              <a:rPr lang="es-MX" sz="3200" dirty="0"/>
              <a:t>Proverbios 17:22.</a:t>
            </a:r>
          </a:p>
          <a:p>
            <a:pPr marL="0" indent="0" algn="just">
              <a:buNone/>
            </a:pP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867863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928048"/>
            <a:ext cx="8385463" cy="524891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 startAt="5"/>
            </a:pPr>
            <a:r>
              <a:rPr lang="es-MX" sz="3200" dirty="0" smtClean="0"/>
              <a:t>PACIENCIA</a:t>
            </a:r>
          </a:p>
          <a:p>
            <a:pPr marL="0" indent="0" algn="just">
              <a:buNone/>
            </a:pPr>
            <a:r>
              <a:rPr lang="es-MX" sz="3200" b="1" dirty="0"/>
              <a:t>“Yo conozco tus obras, y amor, y fe, y servicio, y tu paciencia, y que tus obras postreras son más que las primeras”. </a:t>
            </a:r>
            <a:r>
              <a:rPr lang="es-MX" sz="3200" dirty="0"/>
              <a:t>Apocalipsis 2:19. </a:t>
            </a:r>
            <a:endParaRPr lang="es-MX" sz="3200" dirty="0" smtClean="0"/>
          </a:p>
          <a:p>
            <a:pPr marL="0" indent="0" algn="just">
              <a:buNone/>
            </a:pPr>
            <a:endParaRPr lang="es-MX" sz="3200" dirty="0"/>
          </a:p>
          <a:p>
            <a:pPr marL="514350" indent="-514350">
              <a:buFont typeface="+mj-lt"/>
              <a:buAutoNum type="alphaUcPeriod" startAt="6"/>
            </a:pPr>
            <a:r>
              <a:rPr lang="es-MX" sz="3200" dirty="0"/>
              <a:t>CARÁCTER Y FIRMEZA</a:t>
            </a:r>
          </a:p>
          <a:p>
            <a:pPr marL="0" indent="0" algn="just">
              <a:buNone/>
            </a:pPr>
            <a:r>
              <a:rPr lang="es-MX" sz="3200" b="1" dirty="0"/>
              <a:t>“Palabra fiel es esta, y en estas cosas quiero que insistas con firmeza, para que los que creen en Dios procuren ocuparse en buenas obras. Estas cosas son buenas y útiles a los hombres”. </a:t>
            </a:r>
            <a:r>
              <a:rPr lang="es-MX" sz="3200" dirty="0" smtClean="0"/>
              <a:t>Tito </a:t>
            </a:r>
            <a:r>
              <a:rPr lang="es-MX" sz="3200" dirty="0"/>
              <a:t>3:8.</a:t>
            </a:r>
          </a:p>
          <a:p>
            <a:pPr marL="0" indent="0" algn="just">
              <a:buNone/>
            </a:pP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657113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037230"/>
            <a:ext cx="8385463" cy="513973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 startAt="7"/>
            </a:pPr>
            <a:r>
              <a:rPr lang="es-MX" dirty="0" smtClean="0"/>
              <a:t>PRUDENCIA</a:t>
            </a:r>
          </a:p>
          <a:p>
            <a:pPr marL="0" indent="0" algn="just">
              <a:buNone/>
            </a:pPr>
            <a:r>
              <a:rPr lang="es-MX" b="1" dirty="0"/>
              <a:t>“Fíate de Jehová de todo tu corazón, y no te apoyes en tu propia prudencia”. </a:t>
            </a:r>
            <a:r>
              <a:rPr lang="es-MX" dirty="0"/>
              <a:t>Proverbios 3:5. </a:t>
            </a:r>
            <a:endParaRPr lang="es-MX" dirty="0" smtClean="0"/>
          </a:p>
          <a:p>
            <a:pPr marL="0" indent="0" algn="just">
              <a:buNone/>
            </a:pPr>
            <a:endParaRPr lang="es-MX" dirty="0"/>
          </a:p>
          <a:p>
            <a:pPr marL="514350" indent="-514350">
              <a:buFont typeface="+mj-lt"/>
              <a:buAutoNum type="alphaUcPeriod" startAt="8"/>
            </a:pPr>
            <a:r>
              <a:rPr lang="es-MX" dirty="0"/>
              <a:t>EJEMPLO</a:t>
            </a:r>
          </a:p>
          <a:p>
            <a:pPr marL="0" indent="0" algn="just">
              <a:buNone/>
            </a:pPr>
            <a:r>
              <a:rPr lang="es-MX" b="1" dirty="0"/>
              <a:t>“presentándote tú en todo como EJEMPLO de buenas obras; en la enseñanza mostrando integridad, seriedad, palabra sana e irreprochable, de modo que el adversario se avergüence, y no tenga nada malo que decir de vosotros”. </a:t>
            </a:r>
            <a:r>
              <a:rPr lang="es-MX" dirty="0"/>
              <a:t>Tito 2:7.</a:t>
            </a:r>
          </a:p>
          <a:p>
            <a:pPr marL="0" indent="0" algn="just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3766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r>
              <a:rPr lang="es-MX" b="1" dirty="0" smtClean="0">
                <a:latin typeface="+mn-lt"/>
              </a:rPr>
              <a:t>CONCLUSIÓN</a:t>
            </a:r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/>
              <a:t>Si recordamos la acción de Jesús al poner a un niño en medio de todos, podemos constatar que Mateo 18:10 nos refiere algo digno de notar: </a:t>
            </a:r>
            <a:r>
              <a:rPr lang="es-MX" sz="3600" b="1" dirty="0"/>
              <a:t>“Mirad que no menospreciéis a uno de estos pequeños; porque os digo que sus ángeles en los cielos ven siempre el rostro de mi Padre que está en los cielos”.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49248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r>
              <a:rPr lang="es-MX" b="1" dirty="0" smtClean="0">
                <a:latin typeface="+mn-lt"/>
              </a:rPr>
              <a:t>LA ENSEÑANZA EN </a:t>
            </a:r>
            <a:r>
              <a:rPr lang="es-MX" b="1" smtClean="0">
                <a:latin typeface="+mn-lt"/>
              </a:rPr>
              <a:t>LA NIÑEZ</a:t>
            </a:r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/>
              <a:t>TEXTO BIBLICO: </a:t>
            </a:r>
            <a:r>
              <a:rPr lang="pt-BR" sz="3600" dirty="0"/>
              <a:t>2 Timoteo 3:15 </a:t>
            </a:r>
          </a:p>
          <a:p>
            <a:pPr marL="0" indent="0" algn="just">
              <a:buNone/>
            </a:pPr>
            <a:r>
              <a:rPr lang="es-MX" sz="3600" b="1" dirty="0"/>
              <a:t>“y que desde la niñez has sabido las Sagradas Escrituras, las cuales te pueden hacer sabio para la salvación por la fe que es en Cristo Jesús”. 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6217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r>
              <a:rPr lang="es-MX" b="1" dirty="0" smtClean="0">
                <a:latin typeface="+mn-lt"/>
              </a:rPr>
              <a:t>INTRODUCCIÓN</a:t>
            </a:r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/>
              <a:t>La niñez es la edad más apropiada para educar a nuestros hijos en el camino de Dios, pero al mismo tiempo ha sido cuando la iglesia más a descuidado esa área de la vida; dejando así a nuestros hijos con una educación muy pobre, y en algunos casos nula en nuestras congregaciones.</a:t>
            </a:r>
          </a:p>
        </p:txBody>
      </p:sp>
    </p:spTree>
    <p:extLst>
      <p:ext uri="{BB962C8B-B14F-4D97-AF65-F5344CB8AC3E}">
        <p14:creationId xmlns:p14="http://schemas.microsoft.com/office/powerpoint/2010/main" val="339033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037230"/>
            <a:ext cx="8385463" cy="51397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4000" dirty="0"/>
              <a:t>Creo que aun las iglesias que estamos inmersos en educar al pueblo de una manera celular, hemos descuidado la formación de los más pequeños; al dar más énfasis al alcance de gente adulta, y solo en algunos casos los grupos de amistad tiene clases para niños. </a:t>
            </a:r>
          </a:p>
        </p:txBody>
      </p:sp>
    </p:spTree>
    <p:extLst>
      <p:ext uri="{BB962C8B-B14F-4D97-AF65-F5344CB8AC3E}">
        <p14:creationId xmlns:p14="http://schemas.microsoft.com/office/powerpoint/2010/main" val="49208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023582"/>
            <a:ext cx="8385463" cy="51533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200" dirty="0"/>
              <a:t>Es urgente que nuestras redes celulares también tengan clases para la niñez, a su nivel de entendimiento para alcanzarlos al mismo tiempo, que a sus padres para Cristo</a:t>
            </a:r>
            <a:r>
              <a:rPr lang="es-MX" sz="3200" dirty="0" smtClean="0"/>
              <a:t>.</a:t>
            </a:r>
          </a:p>
          <a:p>
            <a:pPr marL="0" indent="0" algn="just">
              <a:buNone/>
            </a:pPr>
            <a:endParaRPr lang="es-MX" sz="3200" dirty="0" smtClean="0"/>
          </a:p>
          <a:p>
            <a:pPr marL="0" indent="0" algn="just">
              <a:buNone/>
            </a:pPr>
            <a:r>
              <a:rPr lang="es-MX" sz="3200" dirty="0"/>
              <a:t>2 de Timoteo 1:5 enseña: </a:t>
            </a:r>
            <a:r>
              <a:rPr lang="es-MX" sz="3200" b="1" dirty="0"/>
              <a:t>“trayendo a la memoria la fe no fingida que hay en ti, la cual habitó primero en tu abuela </a:t>
            </a:r>
            <a:r>
              <a:rPr lang="es-MX" sz="3200" b="1" dirty="0" err="1"/>
              <a:t>Loida</a:t>
            </a:r>
            <a:r>
              <a:rPr lang="es-MX" sz="3200" b="1" dirty="0"/>
              <a:t>, y en tu madre Eunice, y estoy seguro que en ti también”. </a:t>
            </a:r>
            <a:endParaRPr lang="es-MX" sz="3200" dirty="0"/>
          </a:p>
          <a:p>
            <a:pPr marL="0" indent="0" algn="just">
              <a:buNone/>
            </a:pP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48879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050878"/>
            <a:ext cx="8385463" cy="51260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/>
              <a:t>Hemos publicado el primer Manual de niños: </a:t>
            </a:r>
            <a:r>
              <a:rPr lang="es-MX" sz="3600" dirty="0" err="1"/>
              <a:t>Faithbook</a:t>
            </a:r>
            <a:r>
              <a:rPr lang="es-MX" sz="3600" dirty="0"/>
              <a:t> </a:t>
            </a:r>
            <a:r>
              <a:rPr lang="es-MX" sz="3600" dirty="0" err="1"/>
              <a:t>Kid´s</a:t>
            </a:r>
            <a:r>
              <a:rPr lang="es-MX" sz="3600" dirty="0"/>
              <a:t>, para dar herramientas a los grupos de amistad; para que cada grupo tenga su propia lección aparte para niños. Al mismo tiempo que los adultos, estarán aprendiendo nuestros hijos; estudiarán las mismas verdades de la palabra.</a:t>
            </a:r>
          </a:p>
        </p:txBody>
      </p:sp>
    </p:spTree>
    <p:extLst>
      <p:ext uri="{BB962C8B-B14F-4D97-AF65-F5344CB8AC3E}">
        <p14:creationId xmlns:p14="http://schemas.microsoft.com/office/powerpoint/2010/main" val="103571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pPr marL="857250" indent="-857250">
              <a:buFont typeface="+mj-lt"/>
              <a:buAutoNum type="romanUcPeriod" startAt="2"/>
            </a:pPr>
            <a:r>
              <a:rPr lang="es-MX" b="1" dirty="0" smtClean="0">
                <a:latin typeface="+mn-lt"/>
              </a:rPr>
              <a:t>IGLESIA KIDS</a:t>
            </a:r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/>
              <a:t>Si verdaderamente queremos que nuestros hijos sean instruidos en la palabra de Dios, hemos de ponerlos en el mismo lugar de interés que los adultos; dando lugar para alimentarlos a ellos también, en su nivel y en su lenguaje para tener un mejor aprovechamiento en sus vidas.</a:t>
            </a:r>
          </a:p>
        </p:txBody>
      </p:sp>
    </p:spTree>
    <p:extLst>
      <p:ext uri="{BB962C8B-B14F-4D97-AF65-F5344CB8AC3E}">
        <p14:creationId xmlns:p14="http://schemas.microsoft.com/office/powerpoint/2010/main" val="180490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050878"/>
            <a:ext cx="8385463" cy="51260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4000" dirty="0"/>
              <a:t>Salmos 8:1-2 expresa: </a:t>
            </a:r>
            <a:r>
              <a:rPr lang="es-MX" sz="4000" b="1" dirty="0"/>
              <a:t>“</a:t>
            </a:r>
            <a:r>
              <a:rPr lang="es-MX" sz="4000" dirty="0"/>
              <a:t>¡Oh Jehová, ¡Señor nuestro, Cuán glorioso es tu nombre en toda la tierra! </a:t>
            </a:r>
            <a:r>
              <a:rPr lang="es-MX" sz="4000" b="1" dirty="0"/>
              <a:t>Has puesto tu gloria sobre los cielos; De la boca de los niños y de los que maman, fundaste la fortaleza, A causa de tus enemigos, Para hacer callar al enemigo y al vengativo”. 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2813372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146412"/>
            <a:ext cx="8385463" cy="50305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/>
              <a:t>Mateo 19:14 comenta que: </a:t>
            </a:r>
            <a:r>
              <a:rPr lang="es-MX" sz="3600" b="1" dirty="0"/>
              <a:t>“Pero Jesús dijo: Dejad a los niños venir a mí, y no se lo impidáis; porque de los tales es el reino de los cielos”. </a:t>
            </a:r>
            <a:endParaRPr lang="es-MX" sz="3600" b="1" dirty="0" smtClean="0"/>
          </a:p>
          <a:p>
            <a:pPr marL="0" indent="0" algn="just">
              <a:buNone/>
            </a:pPr>
            <a:r>
              <a:rPr lang="es-MX" sz="3600" dirty="0"/>
              <a:t>Cada iglesia local deberá poner énfasis, en establecer un servicio dominical dirigido a los niños; para poder llevarlos a conocer a Dios, y que desde su niñez tengan una relación personal con Dios.</a:t>
            </a:r>
          </a:p>
          <a:p>
            <a:pPr marL="0" indent="0" algn="just">
              <a:buNone/>
            </a:pP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3188823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1037</Words>
  <Application>Microsoft Office PowerPoint</Application>
  <PresentationFormat>Presentación en pantalla (4:3)</PresentationFormat>
  <Paragraphs>48</Paragraphs>
  <Slides>18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Presentation</vt:lpstr>
      <vt:lpstr>Presentación de PowerPoint</vt:lpstr>
      <vt:lpstr>LA ENSEÑANZA EN LA NIÑEZ</vt:lpstr>
      <vt:lpstr>INTRODUCCIÓN</vt:lpstr>
      <vt:lpstr>Presentación de PowerPoint</vt:lpstr>
      <vt:lpstr>Presentación de PowerPoint</vt:lpstr>
      <vt:lpstr>Presentación de PowerPoint</vt:lpstr>
      <vt:lpstr>IGLESIA KIDS</vt:lpstr>
      <vt:lpstr>Presentación de PowerPoint</vt:lpstr>
      <vt:lpstr>Presentación de PowerPoint</vt:lpstr>
      <vt:lpstr>HIJOS IDÓLATRAS</vt:lpstr>
      <vt:lpstr>Presentación de PowerPoint</vt:lpstr>
      <vt:lpstr>Presentación de PowerPoint</vt:lpstr>
      <vt:lpstr>ALGUNAS ACTITUDES AL EDUCAR</vt:lpstr>
      <vt:lpstr>Presentación de PowerPoint</vt:lpstr>
      <vt:lpstr>Presentación de PowerPoint</vt:lpstr>
      <vt:lpstr>Presentación de PowerPoint</vt:lpstr>
      <vt:lpstr>Presentación de PowerPoint</vt:lpstr>
      <vt:lpstr>CONCLUSIÓN</vt:lpstr>
    </vt:vector>
  </TitlesOfParts>
  <Company>Iglesia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Iglesia La Misión</dc:creator>
  <cp:lastModifiedBy>Min. Radio Misión</cp:lastModifiedBy>
  <cp:revision>11</cp:revision>
  <dcterms:created xsi:type="dcterms:W3CDTF">2018-02-01T20:23:16Z</dcterms:created>
  <dcterms:modified xsi:type="dcterms:W3CDTF">2018-02-03T23:04:18Z</dcterms:modified>
</cp:coreProperties>
</file>