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6" r:id="rId10"/>
    <p:sldId id="268" r:id="rId11"/>
    <p:sldId id="269" r:id="rId12"/>
    <p:sldId id="272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5" r:id="rId23"/>
    <p:sldId id="286" r:id="rId24"/>
    <p:sldId id="289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02/02/2018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67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1647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Salmos 29:2: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Dad a Jehová la gloria debida a su nombre; adorad a Jehová en la </a:t>
            </a:r>
            <a:r>
              <a:rPr lang="es-MX" sz="3200" b="1" dirty="0" smtClean="0"/>
              <a:t>hermosura </a:t>
            </a:r>
            <a:r>
              <a:rPr lang="es-MX" sz="3200" b="1" dirty="0"/>
              <a:t>de la SANTIDAD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Salmos 96:9: </a:t>
            </a:r>
            <a:r>
              <a:rPr lang="es-MX" sz="3200" b="1" dirty="0"/>
              <a:t>“Adorad a Jehová en la hermosura de la SANTIDAD; temed</a:t>
            </a:r>
            <a:r>
              <a:rPr lang="es-MX" sz="3200" dirty="0"/>
              <a:t> </a:t>
            </a:r>
            <a:r>
              <a:rPr lang="es-MX" sz="3200" b="1" dirty="0"/>
              <a:t>delante de él, toda la tierra”.</a:t>
            </a:r>
            <a:endParaRPr lang="es-MX" sz="3200" dirty="0"/>
          </a:p>
          <a:p>
            <a:pPr marL="0" indent="0" algn="just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LA SANTIDAD NOS CONVIENE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/>
              <a:t>Si tú eres ministro o ministrador, te </a:t>
            </a:r>
            <a:r>
              <a:rPr lang="es-MX" dirty="0" smtClean="0"/>
              <a:t>conviene </a:t>
            </a:r>
            <a:r>
              <a:rPr lang="es-MX" dirty="0"/>
              <a:t>vivir en santidad. Hay beneficio de vivir en </a:t>
            </a:r>
            <a:r>
              <a:rPr lang="es-MX" dirty="0" smtClean="0"/>
              <a:t>santidad.</a:t>
            </a:r>
          </a:p>
          <a:p>
            <a:pPr marL="0" indent="0" algn="just">
              <a:buNone/>
            </a:pPr>
            <a:r>
              <a:rPr lang="es-MX" dirty="0"/>
              <a:t>Salmos 93:5: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Tus testimonios son muy</a:t>
            </a:r>
            <a:r>
              <a:rPr lang="es-MX" dirty="0"/>
              <a:t> </a:t>
            </a:r>
            <a:r>
              <a:rPr lang="es-MX" b="1" dirty="0"/>
              <a:t>firmes; la SANTIDAD conviene a tu casa, Oh Jehová, por los siglos y para siempre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1 Corintios 6:12: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Todas las cosas me son lícitas, mas no todas CONVIENEN; todas las</a:t>
            </a:r>
            <a:r>
              <a:rPr lang="es-MX" dirty="0"/>
              <a:t> </a:t>
            </a:r>
            <a:r>
              <a:rPr lang="es-MX" b="1" dirty="0"/>
              <a:t>cosas me son lícitas, mas yo no me dejaré dominar de ninguna”.</a:t>
            </a: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222951"/>
            <a:ext cx="8385463" cy="495963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MX" sz="3200" dirty="0" smtClean="0"/>
              <a:t>DIOS SE COMPLACE DE LA SANTIDAD</a:t>
            </a:r>
          </a:p>
          <a:p>
            <a:pPr marL="0" indent="0" algn="just">
              <a:buNone/>
            </a:pPr>
            <a:r>
              <a:rPr lang="es-MX" sz="3200" dirty="0"/>
              <a:t>Salmos 16:3: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Para los SANTOS que están en la tierra, Y para los íntegros, es toda mi</a:t>
            </a:r>
            <a:r>
              <a:rPr lang="es-MX" sz="3200" dirty="0"/>
              <a:t> </a:t>
            </a:r>
            <a:r>
              <a:rPr lang="es-MX" sz="3200" b="1" dirty="0"/>
              <a:t>complacencia</a:t>
            </a:r>
            <a:r>
              <a:rPr lang="es-MX" sz="3200" b="1" dirty="0" smtClean="0"/>
              <a:t>”.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s-MX" sz="3200" dirty="0"/>
              <a:t>EN LA SANTIDAD NO HAY CORRUPCIÓN</a:t>
            </a:r>
          </a:p>
          <a:p>
            <a:pPr marL="0" indent="0" algn="just">
              <a:buNone/>
            </a:pPr>
            <a:r>
              <a:rPr lang="es-MX" sz="3200" dirty="0"/>
              <a:t>Salmos 16:10: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no dejarás mi alma en el </a:t>
            </a:r>
            <a:r>
              <a:rPr lang="es-MX" sz="3200" b="1" dirty="0" err="1"/>
              <a:t>Seol</a:t>
            </a:r>
            <a:r>
              <a:rPr lang="es-MX" sz="3200" b="1" dirty="0"/>
              <a:t>, Ni permitirás que tu SANTO</a:t>
            </a:r>
            <a:r>
              <a:rPr lang="es-MX" sz="3200" dirty="0"/>
              <a:t> </a:t>
            </a:r>
            <a:r>
              <a:rPr lang="es-MX" sz="3200" b="1" dirty="0"/>
              <a:t>vea</a:t>
            </a:r>
            <a:r>
              <a:rPr lang="es-MX" sz="3200" dirty="0"/>
              <a:t> </a:t>
            </a:r>
            <a:r>
              <a:rPr lang="es-MX" sz="3200" b="1" dirty="0"/>
              <a:t>corrupción”.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26027" y="1243734"/>
            <a:ext cx="8385463" cy="4351338"/>
          </a:xfrm>
        </p:spPr>
        <p:txBody>
          <a:bodyPr/>
          <a:lstStyle/>
          <a:p>
            <a:pPr marL="514350" indent="-514350">
              <a:buFont typeface="+mj-lt"/>
              <a:buAutoNum type="alphaUcPeriod" startAt="3"/>
            </a:pPr>
            <a:r>
              <a:rPr lang="es-MX" sz="3200" dirty="0" smtClean="0"/>
              <a:t>DIOS HABITA DONDE HAY SANTIDAD</a:t>
            </a:r>
          </a:p>
          <a:p>
            <a:pPr marL="0" indent="0" algn="just">
              <a:buNone/>
            </a:pPr>
            <a:r>
              <a:rPr lang="es-MX" sz="3200" dirty="0"/>
              <a:t>Isaías 57:15: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Porque así dijo el Alto y Sublime, el que habita la eternidad, y cuyo </a:t>
            </a:r>
            <a:r>
              <a:rPr lang="es-MX" sz="3200" b="1" dirty="0" smtClean="0"/>
              <a:t>nombre </a:t>
            </a:r>
            <a:r>
              <a:rPr lang="es-MX" sz="3200" b="1" dirty="0"/>
              <a:t>es el Santo: Yo habito en la altura y la SANTIDAD, y con el quebrantado y humilde de espíritu, para hacer vivir el espíritu de los humildes, y para vivificar el corazón de los quebrantados”.</a:t>
            </a:r>
            <a:endParaRPr lang="es-MX" sz="32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32509" y="1163782"/>
            <a:ext cx="8385463" cy="49508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600" dirty="0"/>
              <a:t>Si no hay santidad en el líder, en aquel que sirve en altar; entonces Dios no estará con él o ella. Puede ser un ujier, un músico, un predicador o ayuda ministerial, un cantor, quizás una </a:t>
            </a:r>
            <a:r>
              <a:rPr lang="es-MX" sz="3600" dirty="0" err="1" smtClean="0"/>
              <a:t>panderista</a:t>
            </a:r>
            <a:r>
              <a:rPr lang="es-MX" sz="3600" dirty="0" smtClean="0"/>
              <a:t> </a:t>
            </a:r>
            <a:r>
              <a:rPr lang="es-MX" sz="3600" dirty="0"/>
              <a:t>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Todo </a:t>
            </a:r>
            <a:r>
              <a:rPr lang="es-MX" sz="3600" dirty="0"/>
              <a:t>el que sirve, deberá vivir en santidad. Solo así, podrá Dios habitar en ese liderazgo.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Eso </a:t>
            </a:r>
            <a:r>
              <a:rPr lang="es-MX" sz="3600" dirty="0"/>
              <a:t>será siempre una bendición, que nuestros líderes sean hombres y mujeres santas.</a:t>
            </a:r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/>
              <a:t> 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4"/>
            </a:pPr>
            <a:r>
              <a:rPr lang="es-MX" b="1" dirty="0" smtClean="0">
                <a:latin typeface="+mn-lt"/>
              </a:rPr>
              <a:t>LA SANTIDAD NO TIENE TIEMPO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169068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El libro de Eclesiastés (3:1) dice que</a:t>
            </a:r>
            <a:r>
              <a:rPr lang="es-MX" sz="3200" b="1" dirty="0"/>
              <a:t>: </a:t>
            </a:r>
            <a:endParaRPr lang="es-MX" sz="3200" b="1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Todo tiene su tiempo, y todo lo que se quiere de-bajo del cielo tiene su hora”. </a:t>
            </a:r>
            <a:r>
              <a:rPr lang="es-MX" sz="3200" dirty="0"/>
              <a:t>Pero en el caso de la santidad, no podemos tener tiempo</a:t>
            </a:r>
            <a:r>
              <a:rPr lang="es-MX" sz="3200" b="1" dirty="0"/>
              <a:t> </a:t>
            </a:r>
            <a:r>
              <a:rPr lang="es-MX" sz="3200" dirty="0"/>
              <a:t>de estar en santidad y tiempo de no estar en santidad.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 smtClean="0"/>
              <a:t>La </a:t>
            </a:r>
            <a:r>
              <a:rPr lang="es-MX" sz="3200" dirty="0"/>
              <a:t>santidad tiene que ver con integridad, lealtad, sinceridad. Es un deber de todo líder, vivir todos los días en santidad.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399598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4400" dirty="0"/>
              <a:t>Lucas 1:75 lo expresa a manera de confirmación: </a:t>
            </a:r>
            <a:endParaRPr lang="es-MX" sz="4400" dirty="0" smtClean="0"/>
          </a:p>
          <a:p>
            <a:pPr marL="0" indent="0" algn="just">
              <a:buNone/>
            </a:pPr>
            <a:endParaRPr lang="es-MX" sz="4400" b="1" dirty="0" smtClean="0"/>
          </a:p>
          <a:p>
            <a:pPr marL="0" indent="0" algn="just">
              <a:buNone/>
            </a:pPr>
            <a:r>
              <a:rPr lang="es-MX" sz="4400" b="1" dirty="0" smtClean="0"/>
              <a:t>“</a:t>
            </a:r>
            <a:r>
              <a:rPr lang="es-MX" sz="4400" b="1" dirty="0"/>
              <a:t>En SANTIDAD</a:t>
            </a:r>
            <a:r>
              <a:rPr lang="es-MX" sz="4400" dirty="0"/>
              <a:t> </a:t>
            </a:r>
            <a:r>
              <a:rPr lang="es-MX" sz="4400" b="1" dirty="0"/>
              <a:t>y en justicia delante de</a:t>
            </a:r>
            <a:r>
              <a:rPr lang="es-MX" sz="4400" dirty="0"/>
              <a:t> </a:t>
            </a:r>
            <a:r>
              <a:rPr lang="es-MX" sz="4400" b="1" dirty="0"/>
              <a:t>Él, todos nuestros días”.</a:t>
            </a:r>
            <a:endParaRPr lang="es-MX" sz="44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5"/>
            </a:pPr>
            <a:r>
              <a:rPr lang="es-MX" b="1" dirty="0" smtClean="0">
                <a:latin typeface="+mn-lt"/>
              </a:rPr>
              <a:t>LA SANTIDAD SE PUEDE PERFECCIONAR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198148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Si bien es cierto, la santidad tiene que ver con un proceso de santificación; siempre </a:t>
            </a:r>
            <a:r>
              <a:rPr lang="es-MX" sz="3600" dirty="0" smtClean="0"/>
              <a:t>deberá </a:t>
            </a:r>
            <a:r>
              <a:rPr lang="es-MX" sz="3600" dirty="0"/>
              <a:t>ser en aumento y no en detrimento.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Cada </a:t>
            </a:r>
            <a:r>
              <a:rPr lang="es-MX" sz="3600" dirty="0"/>
              <a:t>día debemos ser mejores, más santidad, más entrega. Al estar en el altar cada día, nuestro cometido será dar lo mejor de nosotros mismos; vivir en santidad y además, perfeccionarla.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481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15636" y="1191780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4000" dirty="0"/>
              <a:t>2 Corintios 7:1: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 smtClean="0"/>
              <a:t>“</a:t>
            </a:r>
            <a:r>
              <a:rPr lang="es-MX" sz="4000" b="1" dirty="0"/>
              <a:t>Así que, amados, puesto que tenemos tales promesas, limpiémonos de</a:t>
            </a:r>
            <a:r>
              <a:rPr lang="es-MX" sz="4000" dirty="0"/>
              <a:t> </a:t>
            </a:r>
            <a:r>
              <a:rPr lang="es-MX" sz="4000" b="1" dirty="0"/>
              <a:t>toda contaminación de carne y de espíritu, perfeccionando la SANTIDAD en el temor de Dios</a:t>
            </a:r>
            <a:r>
              <a:rPr lang="es-MX" sz="4000" b="1" dirty="0" smtClean="0"/>
              <a:t>”.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4980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6"/>
            </a:pPr>
            <a:r>
              <a:rPr lang="es-MX" b="1" dirty="0" smtClean="0">
                <a:latin typeface="+mn-lt"/>
              </a:rPr>
              <a:t>LA SANTIDAD ES VERDADERA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2" y="1898362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El ministrador debe ser verdadero, debe vivir de una manera santa. Debe vestirse como hombre o mujer santo a Dios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Efesios 4:24: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y vestíos del nuevo hombre, creado según Dios en la justicia y </a:t>
            </a:r>
            <a:r>
              <a:rPr lang="es-MX" sz="3200" b="1" dirty="0" smtClean="0"/>
              <a:t>SANTIDAD </a:t>
            </a:r>
            <a:r>
              <a:rPr lang="es-MX" sz="3200" b="1" dirty="0"/>
              <a:t>de la verdad”.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91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LA SANTIDAD EN EL ALTAR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>
              <a:buNone/>
            </a:pPr>
            <a:r>
              <a:rPr lang="es-MX" sz="3600" dirty="0" smtClean="0"/>
              <a:t>1 </a:t>
            </a:r>
            <a:r>
              <a:rPr lang="es-MX" sz="3600" dirty="0"/>
              <a:t>Crónicas 16:29</a:t>
            </a:r>
          </a:p>
          <a:p>
            <a:pPr marL="0" indent="0">
              <a:buNone/>
            </a:pPr>
            <a:endParaRPr lang="es-MX" sz="3600" dirty="0"/>
          </a:p>
          <a:p>
            <a:pPr marL="0" indent="0" algn="just">
              <a:buNone/>
            </a:pPr>
            <a:r>
              <a:rPr lang="es-MX" sz="3600" b="1" dirty="0"/>
              <a:t>“Dad a Jehová la honra debida a su nombre; Traed ofrenda, y venid delante de él; </a:t>
            </a:r>
            <a:r>
              <a:rPr lang="es-MX" sz="3600" b="1" dirty="0" smtClean="0"/>
              <a:t>Postraos </a:t>
            </a:r>
            <a:r>
              <a:rPr lang="es-MX" sz="3600" b="1" dirty="0"/>
              <a:t>delante de Jehová en la hermosura de la SANTIDAD”.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94855" y="1035916"/>
            <a:ext cx="8385463" cy="51362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600" dirty="0"/>
              <a:t>Algo que le pasa a muchos ministradores, es que no son congruentes entre lo que dicen; y lo que hacen. Muchos hacen compromisos, que después cancelan o a veces; los in-cumplen.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Nuestro </a:t>
            </a:r>
            <a:r>
              <a:rPr lang="es-MX" sz="3600" dirty="0"/>
              <a:t>servicio a Dios, debe ser de verdad.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Miren </a:t>
            </a:r>
            <a:r>
              <a:rPr lang="es-MX" sz="3600" dirty="0"/>
              <a:t>lo que afirma Mateo 5:37</a:t>
            </a:r>
            <a:r>
              <a:rPr lang="es-MX" sz="3600" b="1" dirty="0"/>
              <a:t>:</a:t>
            </a:r>
            <a:r>
              <a:rPr lang="es-MX" sz="3600" dirty="0"/>
              <a:t>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Pero sea vuestro hablar: Sí, sí; no, no; porque lo que es más de esto, de mal procede”.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3728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7"/>
            </a:pPr>
            <a:r>
              <a:rPr lang="es-MX" b="1" dirty="0" smtClean="0">
                <a:latin typeface="+mn-lt"/>
              </a:rPr>
              <a:t>UNA PERSONA SANTA, NO SE PUEDE REPRENDER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54225"/>
            <a:ext cx="8385463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Si algo debe tener el ministro, el líder; o cualquiera que quiera ministrar en la presencia de Dios, es ser íntegros</a:t>
            </a:r>
            <a:r>
              <a:rPr lang="es-MX" sz="3200" dirty="0" smtClean="0"/>
              <a:t>.</a:t>
            </a:r>
          </a:p>
          <a:p>
            <a:pPr marL="0" indent="0" algn="just">
              <a:buNone/>
            </a:pPr>
            <a:r>
              <a:rPr lang="es-MX" sz="3200" dirty="0"/>
              <a:t>1 Tesalonicenses 3:13: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</a:t>
            </a:r>
            <a:r>
              <a:rPr lang="es-MX" sz="3200" b="1" dirty="0"/>
              <a:t>para que sean afirmados vuestros corazones, irreprensibles</a:t>
            </a:r>
            <a:r>
              <a:rPr lang="es-MX" sz="3200" dirty="0"/>
              <a:t> </a:t>
            </a:r>
            <a:r>
              <a:rPr lang="es-MX" sz="3200" b="1" dirty="0"/>
              <a:t>en SANTIDAD delante de Dios nuestro Padre, en la venida de nuestro Señor Jesucristo con todos sus santos”.</a:t>
            </a:r>
            <a:endParaRPr lang="es-MX" sz="3200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1231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53291" y="1493116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4000" dirty="0"/>
              <a:t>Pablo aconseja en 2 Timoteo 2:15: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b="1" dirty="0" smtClean="0"/>
              <a:t>“</a:t>
            </a:r>
            <a:r>
              <a:rPr lang="es-MX" sz="4000" b="1" dirty="0"/>
              <a:t>Procura con </a:t>
            </a:r>
            <a:r>
              <a:rPr lang="es-MX" sz="4000" b="1" dirty="0" smtClean="0"/>
              <a:t>diligencia </a:t>
            </a:r>
            <a:r>
              <a:rPr lang="es-MX" sz="4000" b="1" dirty="0"/>
              <a:t>presentarte a Dios aprobado,</a:t>
            </a:r>
            <a:r>
              <a:rPr lang="es-MX" sz="4000" dirty="0"/>
              <a:t> </a:t>
            </a:r>
            <a:r>
              <a:rPr lang="es-MX" sz="4000" b="1" dirty="0"/>
              <a:t>como obrero que no tiene de qué avergonzarse, que usa bien la palabra de verdad”.</a:t>
            </a:r>
            <a:endParaRPr lang="es-MX" sz="4000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0462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Levítico 11:45 afirma: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Porque yo soy Jehová, que os hago subir de la tierra de </a:t>
            </a:r>
            <a:r>
              <a:rPr lang="es-MX" b="1" dirty="0" smtClean="0"/>
              <a:t>Egipto</a:t>
            </a:r>
            <a:r>
              <a:rPr lang="es-MX" dirty="0"/>
              <a:t> </a:t>
            </a:r>
            <a:r>
              <a:rPr lang="es-MX" b="1" dirty="0" smtClean="0"/>
              <a:t>para </a:t>
            </a:r>
            <a:r>
              <a:rPr lang="es-MX" b="1" dirty="0"/>
              <a:t>ser vuestro Dios: seréis, pues, SANTOS, porque yo soy SANTO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Como el altar es un lugar santo, consagrado; entonces los que participamos del altar también deben serlo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Muchos se preocupan por prepararse, que no es malo; pero si buscaran la santidad, habría mejores resultados.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3937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441161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Isaías 35:8: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Y habrá allí calzada y camino,</a:t>
            </a:r>
            <a:r>
              <a:rPr lang="es-MX" sz="3600" dirty="0"/>
              <a:t> </a:t>
            </a:r>
            <a:r>
              <a:rPr lang="es-MX" sz="3600" b="1" dirty="0"/>
              <a:t>y será llamado Camino de SANTIDAD; no pasará inmundo por él, sino que él </a:t>
            </a:r>
            <a:r>
              <a:rPr lang="es-MX" sz="3600" b="1" dirty="0" smtClean="0"/>
              <a:t>mismo </a:t>
            </a:r>
            <a:r>
              <a:rPr lang="es-MX" sz="3600" b="1" dirty="0"/>
              <a:t>estará con ellos; el que anduviere en este camino, por torpe que sea, no se </a:t>
            </a:r>
            <a:r>
              <a:rPr lang="es-MX" sz="3600" b="1" dirty="0" smtClean="0"/>
              <a:t>extraviará</a:t>
            </a:r>
            <a:r>
              <a:rPr lang="es-MX" sz="3600" b="1" dirty="0"/>
              <a:t>”.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819204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El altar es un lugar especial. Es un lugar santo. Así que es necesario que los que sirven en el altar, deben andar en santidad.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Es </a:t>
            </a:r>
            <a:r>
              <a:rPr lang="es-MX" sz="3600" dirty="0"/>
              <a:t>aquí una parte fundamental del altar, que quienes ministran; deben buscar la santidad.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451552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600" dirty="0"/>
              <a:t>De hecho, el ministro o ministrador; siempre debe estar alerta, para no caer en algo que a Dios no le agrada. Debemos saber discernir entre lo bueno y lo malo.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El </a:t>
            </a:r>
            <a:r>
              <a:rPr lang="es-MX" sz="3600" dirty="0"/>
              <a:t>libro de </a:t>
            </a:r>
            <a:r>
              <a:rPr lang="es-MX" sz="3600" dirty="0" smtClean="0"/>
              <a:t>Levítico </a:t>
            </a:r>
            <a:r>
              <a:rPr lang="es-MX" sz="3600" dirty="0"/>
              <a:t>10:10 nos enseña: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para poder discernir entre lo SANTO y lo profano, y entre lo</a:t>
            </a:r>
            <a:r>
              <a:rPr lang="es-MX" sz="3600" dirty="0"/>
              <a:t> </a:t>
            </a:r>
            <a:r>
              <a:rPr lang="es-MX" sz="3600" b="1" dirty="0"/>
              <a:t>inmundo y lo limpio…”.</a:t>
            </a:r>
            <a:endParaRPr lang="es-MX" sz="36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84464" y="1306079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Si algo debe tener, quien participa activamente del altar, es tener temor de Dios. Estar en el altar, no estar en tu casa o un restaurante; el altar en un lugar consagrado para la gloria de Dios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r>
              <a:rPr lang="es-MX" dirty="0"/>
              <a:t>Salmos 5:7: </a:t>
            </a:r>
            <a:r>
              <a:rPr lang="es-MX" b="1" dirty="0"/>
              <a:t>“Mas yo por la abundancia de tu misericordia entraré en tu casa;</a:t>
            </a:r>
            <a:r>
              <a:rPr lang="es-MX" dirty="0"/>
              <a:t> </a:t>
            </a:r>
            <a:r>
              <a:rPr lang="es-MX" b="1" dirty="0"/>
              <a:t>Adoraré hacia tu SANTO templo en tu temor</a:t>
            </a:r>
            <a:r>
              <a:rPr lang="es-MX" b="1" dirty="0" smtClean="0"/>
              <a:t>”.</a:t>
            </a:r>
          </a:p>
          <a:p>
            <a:pPr marL="0" indent="0" algn="just">
              <a:buNone/>
            </a:pPr>
            <a:r>
              <a:rPr lang="es-MX" dirty="0"/>
              <a:t>Pablo se presentaba así: </a:t>
            </a:r>
            <a:r>
              <a:rPr lang="es-MX" b="1" dirty="0"/>
              <a:t>“Y estuve entre vosotros con debilidad, y mucho TEMOR Y</a:t>
            </a:r>
            <a:r>
              <a:rPr lang="es-MX" dirty="0"/>
              <a:t> </a:t>
            </a:r>
            <a:r>
              <a:rPr lang="es-MX" b="1" dirty="0"/>
              <a:t>TEMBLOR”. </a:t>
            </a:r>
            <a:r>
              <a:rPr lang="es-MX" dirty="0"/>
              <a:t>1 Corintios 2:3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87871"/>
            <a:ext cx="8385463" cy="50219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Dios nos observa a cada paso que damos. Esto dentro y fuera del templo, Dios siempre nos examina.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dirty="0" smtClean="0"/>
              <a:t>Así </a:t>
            </a:r>
            <a:r>
              <a:rPr lang="es-MX" sz="3600" dirty="0"/>
              <a:t>lo expresa Salmos 11:4: </a:t>
            </a: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“</a:t>
            </a:r>
            <a:r>
              <a:rPr lang="es-MX" sz="3600" b="1" dirty="0"/>
              <a:t>Jehová está en su SANTO templo; Jehová tiene</a:t>
            </a:r>
            <a:r>
              <a:rPr lang="es-MX" sz="3600" dirty="0"/>
              <a:t> </a:t>
            </a:r>
            <a:r>
              <a:rPr lang="es-MX" sz="3600" b="1" dirty="0"/>
              <a:t>en el cielo su trono; Sus ojos ven, sus párpados examinan a los hijos de los hombres”.</a:t>
            </a:r>
            <a:endParaRPr lang="es-MX" sz="3600" dirty="0"/>
          </a:p>
          <a:p>
            <a:pPr marL="0" indent="0">
              <a:buNone/>
            </a:pPr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11014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LA SANTIDAD ES NECESARIA PARA PODER VER AL SEÑOR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012662"/>
            <a:ext cx="8385463" cy="4351338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sz="3200" dirty="0" smtClean="0"/>
              <a:t>Hebreos </a:t>
            </a:r>
            <a:r>
              <a:rPr lang="es-MX" sz="3200" dirty="0"/>
              <a:t>12:14: </a:t>
            </a:r>
            <a:r>
              <a:rPr lang="es-MX" sz="3200" b="1" dirty="0"/>
              <a:t>“Seguid la paz con todos, y la SANTIDAD, sin la cual nadie verá al Señor”.</a:t>
            </a:r>
            <a:endParaRPr lang="es-MX" sz="3200" dirty="0"/>
          </a:p>
          <a:p>
            <a:pPr marL="0" indent="0">
              <a:buNone/>
            </a:pP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>Un servidor del Señor que no está en santidad, no tendrá calidad moral ni espiritual; para enseñar la santidad.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37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63682" y="1091045"/>
            <a:ext cx="8385463" cy="50499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200" dirty="0"/>
              <a:t>Aquí se puede aplicar la palabra del Señor dada en Mateo 15:14: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b="1" dirty="0" smtClean="0"/>
              <a:t>“Dejadlos</a:t>
            </a:r>
            <a:r>
              <a:rPr lang="es-MX" sz="3200" b="1" dirty="0"/>
              <a:t>; son CIEGOS guías de CIEGOS; y si el CIEGO guiare al CIEGO, ambos </a:t>
            </a:r>
            <a:r>
              <a:rPr lang="es-MX" sz="3200" b="1" dirty="0" smtClean="0"/>
              <a:t>caerán </a:t>
            </a:r>
            <a:r>
              <a:rPr lang="es-MX" sz="3200" b="1" dirty="0"/>
              <a:t>en el hoyo</a:t>
            </a:r>
            <a:r>
              <a:rPr lang="es-MX" sz="3200" b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Es por ello que la selección de pastor y de su equipo inmediato, debe hacerse con mucho cuidado; siempre pidiendo la dirección de Dios, para elegir personas que estén en santidad para ministrar en cualquier ministerio; más si éste es en el altar.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LA SANTIDAD ES HERMOSA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MX" sz="3200" dirty="0"/>
              <a:t>La santidad es sumamente hermosa. Sobretodo, porque proviene de </a:t>
            </a:r>
            <a:r>
              <a:rPr lang="es-MX" sz="3200" dirty="0" smtClean="0"/>
              <a:t>parte </a:t>
            </a:r>
            <a:r>
              <a:rPr lang="es-MX" sz="3200" dirty="0"/>
              <a:t>de Dios. Algunos ministradores, no quieren vivir en santidad. Quieren gozar de la honra, de los privilegios </a:t>
            </a:r>
            <a:r>
              <a:rPr lang="es-MX" sz="3200" dirty="0" smtClean="0"/>
              <a:t>quizás.</a:t>
            </a:r>
          </a:p>
          <a:p>
            <a:pPr marL="0" indent="0" algn="just">
              <a:buNone/>
            </a:pPr>
            <a:r>
              <a:rPr lang="es-MX" sz="3200" dirty="0"/>
              <a:t>Algunos ven la santidad como algo obligatorio, por eso ante los demás aparentan piedad o santidad. Pero en la intimidad, hacen cosas feas.</a:t>
            </a:r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1396</Words>
  <Application>Microsoft Office PowerPoint</Application>
  <PresentationFormat>Presentación en pantalla (4:3)</PresentationFormat>
  <Paragraphs>88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de Office</vt:lpstr>
      <vt:lpstr>Presentación de PowerPoint</vt:lpstr>
      <vt:lpstr>LA SANTIDAD EN EL ALTAR</vt:lpstr>
      <vt:lpstr>INTRODUCCIÓN</vt:lpstr>
      <vt:lpstr>Presentación de PowerPoint</vt:lpstr>
      <vt:lpstr>Presentación de PowerPoint</vt:lpstr>
      <vt:lpstr>Presentación de PowerPoint</vt:lpstr>
      <vt:lpstr>LA SANTIDAD ES NECESARIA PARA PODER VER AL SEÑOR</vt:lpstr>
      <vt:lpstr>Presentación de PowerPoint</vt:lpstr>
      <vt:lpstr>LA SANTIDAD ES HERMOSA</vt:lpstr>
      <vt:lpstr>Presentación de PowerPoint</vt:lpstr>
      <vt:lpstr>LA SANTIDAD NOS CONVIENE</vt:lpstr>
      <vt:lpstr>Presentación de PowerPoint</vt:lpstr>
      <vt:lpstr>Presentación de PowerPoint</vt:lpstr>
      <vt:lpstr>Presentación de PowerPoint</vt:lpstr>
      <vt:lpstr>LA SANTIDAD NO TIENE TIEMPO</vt:lpstr>
      <vt:lpstr>Presentación de PowerPoint</vt:lpstr>
      <vt:lpstr>LA SANTIDAD SE PUEDE PERFECCIONAR</vt:lpstr>
      <vt:lpstr>Presentación de PowerPoint</vt:lpstr>
      <vt:lpstr>LA SANTIDAD ES VERDADERA</vt:lpstr>
      <vt:lpstr>Presentación de PowerPoint</vt:lpstr>
      <vt:lpstr>UNA PERSONA SANTA, NO SE PUEDE REPRENDER</vt:lpstr>
      <vt:lpstr>Presentación de PowerPoint</vt:lpstr>
      <vt:lpstr>CONCLUSIÓN</vt:lpstr>
      <vt:lpstr>Presentación de PowerPoint</vt:lpstr>
    </vt:vector>
  </TitlesOfParts>
  <Company>Iglesia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Iglesia La Misión</cp:lastModifiedBy>
  <cp:revision>11</cp:revision>
  <dcterms:created xsi:type="dcterms:W3CDTF">2018-02-01T20:23:16Z</dcterms:created>
  <dcterms:modified xsi:type="dcterms:W3CDTF">2018-02-03T04:54:48Z</dcterms:modified>
</cp:coreProperties>
</file>