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6"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62" d="100"/>
          <a:sy n="62" d="100"/>
        </p:scale>
        <p:origin x="165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25/07/2018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387810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25/07/2018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5172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25/07/2018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78098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25/07/2018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pic>
        <p:nvPicPr>
          <p:cNvPr id="7" name="Imagen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517259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C21176A3-4905-4C52-ADC2-1BDA74664DB6}" type="datetimeFigureOut">
              <a:rPr lang="es-MX" smtClean="0"/>
              <a:t>25/07/2018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89075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21176A3-4905-4C52-ADC2-1BDA74664DB6}" type="datetimeFigureOut">
              <a:rPr lang="es-MX" smtClean="0"/>
              <a:t>25/07/2018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87127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21176A3-4905-4C52-ADC2-1BDA74664DB6}" type="datetimeFigureOut">
              <a:rPr lang="es-MX" smtClean="0"/>
              <a:t>25/07/2018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107005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21176A3-4905-4C52-ADC2-1BDA74664DB6}" type="datetimeFigureOut">
              <a:rPr lang="es-MX" smtClean="0"/>
              <a:t>25/07/2018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36523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176A3-4905-4C52-ADC2-1BDA74664DB6}" type="datetimeFigureOut">
              <a:rPr lang="es-MX" smtClean="0"/>
              <a:t>25/07/2018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2320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25/07/2018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19676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25/07/2018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189547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176A3-4905-4C52-ADC2-1BDA74664DB6}" type="datetimeFigureOut">
              <a:rPr lang="es-MX" smtClean="0"/>
              <a:t>25/07/2018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970B2-D4C2-4343-A9CE-5DE6E30D4B2F}" type="slidenum">
              <a:rPr lang="es-MX" smtClean="0"/>
              <a:t>‹Nº›</a:t>
            </a:fld>
            <a:endParaRPr lang="es-MX"/>
          </a:p>
        </p:txBody>
      </p:sp>
    </p:spTree>
    <p:extLst>
      <p:ext uri="{BB962C8B-B14F-4D97-AF65-F5344CB8AC3E}">
        <p14:creationId xmlns:p14="http://schemas.microsoft.com/office/powerpoint/2010/main" val="2917494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ES_tradnl" dirty="0"/>
          </a:p>
        </p:txBody>
      </p:sp>
      <p:sp>
        <p:nvSpPr>
          <p:cNvPr id="3" name="Subtítulo 2"/>
          <p:cNvSpPr>
            <a:spLocks noGrp="1"/>
          </p:cNvSpPr>
          <p:nvPr>
            <p:ph type="subTitle" idx="1"/>
          </p:nvPr>
        </p:nvSpPr>
        <p:spPr/>
        <p:txBody>
          <a:bodyPr/>
          <a:lstStyle/>
          <a:p>
            <a:endParaRPr lang="es-ES_tradnl" dirty="0"/>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143926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14761"/>
            <a:ext cx="8385463" cy="5162202"/>
          </a:xfrm>
        </p:spPr>
        <p:txBody>
          <a:bodyPr>
            <a:normAutofit fontScale="92500"/>
          </a:bodyPr>
          <a:lstStyle/>
          <a:p>
            <a:pPr marL="0" indent="0" algn="just">
              <a:buNone/>
            </a:pPr>
            <a:r>
              <a:rPr lang="es-ES_tradnl" dirty="0">
                <a:effectLst>
                  <a:outerShdw blurRad="38100" dist="38100" dir="2700000" algn="tl">
                    <a:srgbClr val="000000">
                      <a:alpha val="43137"/>
                    </a:srgbClr>
                  </a:outerShdw>
                </a:effectLst>
              </a:rPr>
              <a:t>¿ Te da energía trabajar en tareas y proyectos?? </a:t>
            </a:r>
          </a:p>
          <a:p>
            <a:pPr marL="0" indent="0" algn="just">
              <a:buNone/>
            </a:pPr>
            <a:r>
              <a:rPr lang="es-ES_tradnl" dirty="0">
                <a:effectLst>
                  <a:outerShdw blurRad="38100" dist="38100" dir="2700000" algn="tl">
                    <a:srgbClr val="000000">
                      <a:alpha val="43137"/>
                    </a:srgbClr>
                  </a:outerShdw>
                </a:effectLst>
              </a:rPr>
              <a:t>¿Te importan cosas como eficiencia y prontitud , más que a otras personas?</a:t>
            </a:r>
          </a:p>
          <a:p>
            <a:pPr marL="0" indent="0" algn="just">
              <a:buNone/>
            </a:pPr>
            <a:r>
              <a:rPr lang="es-ES_tradnl" dirty="0">
                <a:effectLst>
                  <a:outerShdw blurRad="38100" dist="38100" dir="2700000" algn="tl">
                    <a:srgbClr val="000000">
                      <a:alpha val="43137"/>
                    </a:srgbClr>
                  </a:outerShdw>
                </a:effectLst>
              </a:rPr>
              <a:t> ¿Te hacen feliz, cosas como hojas de trabajo, presupuesto, organigramas y software, listas, resaltadores, marcadores de proyectos? </a:t>
            </a:r>
          </a:p>
          <a:p>
            <a:pPr marL="0" indent="0" algn="just">
              <a:buNone/>
            </a:pPr>
            <a:r>
              <a:rPr lang="es-ES_tradnl" dirty="0">
                <a:effectLst>
                  <a:outerShdw blurRad="38100" dist="38100" dir="2700000" algn="tl">
                    <a:srgbClr val="000000">
                      <a:alpha val="43137"/>
                    </a:srgbClr>
                  </a:outerShdw>
                </a:effectLst>
              </a:rPr>
              <a:t>Entonces se puede decir que Dios te ha dotado de esa capacidad especial, para llevar a cabo trabajos administrativos; en pro del Reino de Dios. La visión depende de la situación presente, de las posibilidades materiales presentes y futuras; tal y como las perciba la organización. También, de los eventos inesperados que puedan ocurrir; y de la propia misión que ya se haya planteado </a:t>
            </a:r>
          </a:p>
          <a:p>
            <a:pPr marL="0" indent="0">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18882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332854"/>
            <a:ext cx="8385463" cy="4844109"/>
          </a:xfrm>
        </p:spPr>
        <p:txBody>
          <a:bodyPr>
            <a:normAutofit/>
          </a:bodyPr>
          <a:lstStyle/>
          <a:p>
            <a:pPr marL="0" indent="0" algn="just">
              <a:buNone/>
            </a:pPr>
            <a:r>
              <a:rPr lang="es-ES_tradnl" sz="3600" dirty="0">
                <a:effectLst>
                  <a:outerShdw blurRad="38100" dist="38100" dir="2700000" algn="tl">
                    <a:srgbClr val="000000">
                      <a:alpha val="43137"/>
                    </a:srgbClr>
                  </a:outerShdw>
                </a:effectLst>
              </a:rPr>
              <a:t>Este concepto </a:t>
            </a:r>
            <a:r>
              <a:rPr lang="es-ES_tradnl" sz="3600" b="1" dirty="0">
                <a:effectLst>
                  <a:outerShdw blurRad="38100" dist="38100" dir="2700000" algn="tl">
                    <a:srgbClr val="000000">
                      <a:alpha val="43137"/>
                    </a:srgbClr>
                  </a:outerShdw>
                </a:effectLst>
              </a:rPr>
              <a:t>juega un papel importante,, como aspectos psicológico y organizativo en cualquier estrategia a largo plazo</a:t>
            </a:r>
            <a:r>
              <a:rPr lang="es-ES_tradnl" sz="3600" dirty="0">
                <a:effectLst>
                  <a:outerShdw blurRad="38100" dist="38100" dir="2700000" algn="tl">
                    <a:srgbClr val="000000">
                      <a:alpha val="43137"/>
                    </a:srgbClr>
                  </a:outerShdw>
                </a:effectLst>
              </a:rPr>
              <a:t>; sea esta empresarial, política, personal, religiosa, etc.</a:t>
            </a:r>
          </a:p>
          <a:p>
            <a:pPr algn="just"/>
            <a:endParaRPr lang="es-MX" sz="3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01276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03250"/>
            <a:ext cx="8385463" cy="787440"/>
          </a:xfrm>
        </p:spPr>
        <p:txBody>
          <a:bodyPr>
            <a:normAutofit fontScale="90000"/>
          </a:bodyPr>
          <a:lstStyle/>
          <a:p>
            <a:br>
              <a:rPr lang="es-ES_tradnl" b="1" dirty="0">
                <a:effectLst>
                  <a:outerShdw blurRad="38100" dist="38100" dir="2700000" algn="tl">
                    <a:srgbClr val="000000">
                      <a:alpha val="43137"/>
                    </a:srgbClr>
                  </a:outerShdw>
                </a:effectLst>
              </a:rPr>
            </a:br>
            <a:r>
              <a:rPr lang="es-ES_tradnl" b="1" dirty="0">
                <a:effectLst>
                  <a:outerShdw blurRad="38100" dist="38100" dir="2700000" algn="tl">
                    <a:srgbClr val="000000">
                      <a:alpha val="43137"/>
                    </a:srgbClr>
                  </a:outerShdw>
                </a:effectLst>
              </a:rPr>
              <a:t>II..-- TODO LO ENFOCAN HACIA EL DESARROLLO </a:t>
            </a:r>
            <a:br>
              <a:rPr lang="es-ES_tradnl" dirty="0">
                <a:effectLst>
                  <a:outerShdw blurRad="38100" dist="38100" dir="2700000" algn="tl">
                    <a:srgbClr val="000000">
                      <a:alpha val="43137"/>
                    </a:srgbClr>
                  </a:outerShdw>
                </a:effectLst>
              </a:rPr>
            </a:br>
            <a:endParaRPr lang="es-MX" b="1" dirty="0">
              <a:effectLst>
                <a:outerShdw blurRad="38100" dist="38100" dir="2700000" algn="tl">
                  <a:srgbClr val="000000">
                    <a:alpha val="43137"/>
                  </a:srgbClr>
                </a:outerShdw>
              </a:effectLst>
              <a:latin typeface="+mn-lt"/>
            </a:endParaRPr>
          </a:p>
        </p:txBody>
      </p:sp>
      <p:sp>
        <p:nvSpPr>
          <p:cNvPr id="7" name="Marcador de contenido 6"/>
          <p:cNvSpPr>
            <a:spLocks noGrp="1"/>
          </p:cNvSpPr>
          <p:nvPr>
            <p:ph idx="1"/>
          </p:nvPr>
        </p:nvSpPr>
        <p:spPr>
          <a:xfrm>
            <a:off x="374073" y="1965278"/>
            <a:ext cx="8385463" cy="4211684"/>
          </a:xfrm>
        </p:spPr>
        <p:txBody>
          <a:bodyPr>
            <a:normAutofit/>
          </a:bodyPr>
          <a:lstStyle/>
          <a:p>
            <a:pPr marL="0" indent="0" algn="just">
              <a:buNone/>
            </a:pPr>
            <a:r>
              <a:rPr lang="es-ES_tradnl" sz="3600" dirty="0">
                <a:effectLst>
                  <a:outerShdw blurRad="38100" dist="38100" dir="2700000" algn="tl">
                    <a:srgbClr val="000000">
                      <a:alpha val="43137"/>
                    </a:srgbClr>
                  </a:outerShdw>
                </a:effectLst>
              </a:rPr>
              <a:t>En la mente de quienes han sido capacitados para ser administradores, será de manera muy clara el desarrollo y edificación; en todo lo que hacen. Es por eso, que elaboran proyectos bien diseñados para aprovechar todas las capacidades de recursos; tanto los </a:t>
            </a:r>
          </a:p>
          <a:p>
            <a:pPr marL="0" indent="0" algn="just">
              <a:buNone/>
            </a:pPr>
            <a:r>
              <a:rPr lang="es-ES_tradnl" sz="3600" dirty="0">
                <a:effectLst>
                  <a:outerShdw blurRad="38100" dist="38100" dir="2700000" algn="tl">
                    <a:srgbClr val="000000">
                      <a:alpha val="43137"/>
                    </a:srgbClr>
                  </a:outerShdw>
                </a:effectLst>
              </a:rPr>
              <a:t>económicos, como los humanos. </a:t>
            </a:r>
          </a:p>
          <a:p>
            <a:pPr marL="0" indent="0">
              <a:buNone/>
            </a:pPr>
            <a:endParaRPr lang="es-MX" sz="3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9853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59366"/>
            <a:ext cx="8385463" cy="5117597"/>
          </a:xfrm>
        </p:spPr>
        <p:txBody>
          <a:bodyPr>
            <a:noAutofit/>
          </a:bodyPr>
          <a:lstStyle/>
          <a:p>
            <a:pPr marL="0" indent="0" algn="just">
              <a:buNone/>
            </a:pPr>
            <a:r>
              <a:rPr lang="es-ES_tradnl" sz="2900" dirty="0">
                <a:effectLst>
                  <a:outerShdw blurRad="38100" dist="38100" dir="2700000" algn="tl">
                    <a:srgbClr val="000000">
                      <a:alpha val="43137"/>
                    </a:srgbClr>
                  </a:outerShdw>
                </a:effectLst>
              </a:rPr>
              <a:t>Pablo se considera a sí mismo como un arquitecto,, que pone el fundamento; pero que los demás también deben saber sobre edificar: "Porque</a:t>
            </a:r>
            <a:r>
              <a:rPr lang="es-ES_tradnl" sz="2900" b="1" dirty="0">
                <a:effectLst>
                  <a:outerShdw blurRad="38100" dist="38100" dir="2700000" algn="tl">
                    <a:srgbClr val="000000">
                      <a:alpha val="43137"/>
                    </a:srgbClr>
                  </a:outerShdw>
                </a:effectLst>
              </a:rPr>
              <a:t> nosotros somos colaboradores de Dios, y vosotros sois labranza de Dios,, edificio de Dios. Conforme a la gracia de Dios que </a:t>
            </a:r>
            <a:endParaRPr lang="es-ES_tradnl" sz="2900" dirty="0">
              <a:effectLst>
                <a:outerShdw blurRad="38100" dist="38100" dir="2700000" algn="tl">
                  <a:srgbClr val="000000">
                    <a:alpha val="43137"/>
                  </a:srgbClr>
                </a:outerShdw>
              </a:effectLst>
            </a:endParaRPr>
          </a:p>
          <a:p>
            <a:pPr marL="0" indent="0" algn="just">
              <a:buNone/>
            </a:pPr>
            <a:r>
              <a:rPr lang="es-ES_tradnl" sz="2900" b="1" dirty="0">
                <a:effectLst>
                  <a:outerShdw blurRad="38100" dist="38100" dir="2700000" algn="tl">
                    <a:srgbClr val="000000">
                      <a:alpha val="43137"/>
                    </a:srgbClr>
                  </a:outerShdw>
                </a:effectLst>
              </a:rPr>
              <a:t>me ha sido dada,, yo como perito arquitecto puse el fundamento,, y otro edifica encima; pero cada uno mire cómo sobreedifica. Porque nadie puede poner otro fundamento que el que está puesto, el cual es Jesucristo”. </a:t>
            </a:r>
            <a:endParaRPr lang="es-ES_tradnl" sz="2900" dirty="0">
              <a:effectLst>
                <a:outerShdw blurRad="38100" dist="38100" dir="2700000" algn="tl">
                  <a:srgbClr val="000000">
                    <a:alpha val="43137"/>
                  </a:srgbClr>
                </a:outerShdw>
              </a:effectLst>
            </a:endParaRPr>
          </a:p>
          <a:p>
            <a:pPr marL="0" indent="0" algn="just">
              <a:buNone/>
            </a:pPr>
            <a:r>
              <a:rPr lang="es-ES_tradnl" sz="2900" dirty="0">
                <a:effectLst>
                  <a:outerShdw blurRad="38100" dist="38100" dir="2700000" algn="tl">
                    <a:srgbClr val="000000">
                      <a:alpha val="43137"/>
                    </a:srgbClr>
                  </a:outerShdw>
                </a:effectLst>
              </a:rPr>
              <a:t>1 Corintos 3:9-11. </a:t>
            </a:r>
          </a:p>
          <a:p>
            <a:pPr marL="0" indent="0">
              <a:buNone/>
            </a:pPr>
            <a:endParaRPr lang="es-MX" sz="29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9282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139485" y="992460"/>
            <a:ext cx="8787539" cy="5184504"/>
          </a:xfrm>
        </p:spPr>
        <p:txBody>
          <a:bodyPr>
            <a:normAutofit fontScale="85000" lnSpcReduction="20000"/>
          </a:bodyPr>
          <a:lstStyle/>
          <a:p>
            <a:pPr marL="0" indent="0" algn="just">
              <a:buNone/>
            </a:pPr>
            <a:r>
              <a:rPr lang="es-ES_tradnl" dirty="0">
                <a:effectLst>
                  <a:outerShdw blurRad="38100" dist="38100" dir="2700000" algn="tl">
                    <a:srgbClr val="000000">
                      <a:alpha val="43137"/>
                    </a:srgbClr>
                  </a:outerShdw>
                </a:effectLst>
              </a:rPr>
              <a:t>Es por ello, que también deja bien en claro; cuál es el ideal del Señor al establecer las capacidades en cada creyente; y esto nos lo presenta en Efesios 4:11-16: </a:t>
            </a:r>
          </a:p>
          <a:p>
            <a:pPr marL="0" indent="0" algn="just">
              <a:buNone/>
            </a:pPr>
            <a:r>
              <a:rPr lang="es-ES_tradnl" b="1" dirty="0">
                <a:effectLst>
                  <a:outerShdw blurRad="38100" dist="38100" dir="2700000" algn="tl">
                    <a:srgbClr val="000000">
                      <a:alpha val="43137"/>
                    </a:srgbClr>
                  </a:outerShdw>
                </a:effectLst>
              </a:rPr>
              <a:t>“Y él mismo constituyó a unos, apóstoles; a otros, profetas; a otros, evangelistas; a otros, pastores y maestros, a fin de perfeccionar a los santos para la obra del ministerio, para la edificación del cuerpo de Cristo, hasta que todos lleguemos a la unidad de la fe y del conocimiento del Hijo de Dios, a un varón perfecto, a la medida de la estatura de la plenitud de Cristo; para que ya no seamos niños fluctuantes, llevados por doquiera de todo viento de doctrina,, por estratagema de hombres que para engañar emplean con astucia las artimañas del error, sino que siguiendo la verdad en amor, crezcamos en todo en aquel que es la cabeza, esto es, Cristo, de quien todo el cuerpo, bien concertado y unido entre sí por todas las coyunturas que se ayudan mutuamente, según la actividad propia de cada miembro, recibe su crecimiento para ir edificándose en amor”. </a:t>
            </a:r>
            <a:endParaRPr lang="es-ES_tradnl" dirty="0">
              <a:effectLst>
                <a:outerShdw blurRad="38100" dist="38100" dir="2700000" algn="tl">
                  <a:srgbClr val="000000">
                    <a:alpha val="43137"/>
                  </a:srgbClr>
                </a:outerShdw>
              </a:effectLst>
            </a:endParaRPr>
          </a:p>
          <a:p>
            <a:pPr marL="0" indent="0" algn="just">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94700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82640"/>
            <a:ext cx="8385463" cy="5194324"/>
          </a:xfrm>
        </p:spPr>
        <p:txBody>
          <a:bodyPr>
            <a:normAutofit/>
          </a:bodyPr>
          <a:lstStyle/>
          <a:p>
            <a:pPr marL="0" indent="0" algn="just">
              <a:buNone/>
            </a:pPr>
            <a:r>
              <a:rPr lang="es-ES_tradnl" sz="3200" dirty="0">
                <a:effectLst>
                  <a:outerShdw blurRad="38100" dist="38100" dir="2700000" algn="tl">
                    <a:srgbClr val="000000">
                      <a:alpha val="43137"/>
                    </a:srgbClr>
                  </a:outerShdw>
                </a:effectLst>
              </a:rPr>
              <a:t>Todo lo que se proyecta por un líder con EL DON DE ADMINISTRACIÓN, sin duda que estará enfocado para un crecimiento integral; tanto desde el punto de vista físico, como espiritual. Si proyecta estructuras organizacionales, construcción de espacios de reunión, campañas evangelistas, cursos de capacitación, cadenas de ayuno y oración, cultos de avivamiento, </a:t>
            </a:r>
            <a:r>
              <a:rPr lang="es-ES_tradnl" sz="3200" dirty="0" err="1">
                <a:effectLst>
                  <a:outerShdw blurRad="38100" dist="38100" dir="2700000" algn="tl">
                    <a:srgbClr val="000000">
                      <a:alpha val="43137"/>
                    </a:srgbClr>
                  </a:outerShdw>
                </a:effectLst>
              </a:rPr>
              <a:t>retros</a:t>
            </a:r>
            <a:r>
              <a:rPr lang="es-ES_tradnl" sz="3200" dirty="0">
                <a:effectLst>
                  <a:outerShdw blurRad="38100" dist="38100" dir="2700000" algn="tl">
                    <a:srgbClr val="000000">
                      <a:alpha val="43137"/>
                    </a:srgbClr>
                  </a:outerShdw>
                </a:effectLst>
              </a:rPr>
              <a:t> espirituales, adquisición de equipos de sonido, instrumentos musicales, etc.</a:t>
            </a:r>
          </a:p>
          <a:p>
            <a:pPr marL="0" indent="0" algn="just">
              <a:buNone/>
            </a:pPr>
            <a:endParaRPr lang="es-MX"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77698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14400"/>
            <a:ext cx="8385463" cy="5262563"/>
          </a:xfrm>
        </p:spPr>
        <p:txBody>
          <a:bodyPr>
            <a:normAutofit lnSpcReduction="10000"/>
          </a:bodyPr>
          <a:lstStyle/>
          <a:p>
            <a:pPr marL="0" indent="0" algn="just">
              <a:buNone/>
            </a:pPr>
            <a:r>
              <a:rPr lang="es-ES_tradnl" dirty="0">
                <a:effectLst>
                  <a:outerShdw blurRad="38100" dist="38100" dir="2700000" algn="tl">
                    <a:srgbClr val="000000">
                      <a:alpha val="43137"/>
                    </a:srgbClr>
                  </a:outerShdw>
                </a:effectLst>
              </a:rPr>
              <a:t>Solo hay dos razones para hacerlo: Primero:: “Que el nombre de Dios sea glorificado”. Segundo: “Que la iglesia sea edificada”. Todo lo que no lleve este propósito, se puede considerar desviación. </a:t>
            </a:r>
          </a:p>
          <a:p>
            <a:pPr marL="0" indent="0" algn="just">
              <a:buNone/>
            </a:pPr>
            <a:r>
              <a:rPr lang="es-ES_tradnl" dirty="0">
                <a:effectLst>
                  <a:outerShdw blurRad="38100" dist="38100" dir="2700000" algn="tl">
                    <a:srgbClr val="000000">
                      <a:alpha val="43137"/>
                    </a:srgbClr>
                  </a:outerShdw>
                </a:effectLst>
              </a:rPr>
              <a:t>Cristo en LA GRAN COMISIÓN, establece claramente cuál es su propósito al delegarnos esa función; y esta tiene que ver con: Predicar el Evangelio a toda criatura,, a fin de que conozcan a Jesucristo y tengan la oportunidad de creer en él; y recibirle en su corazón para salvación:: </a:t>
            </a:r>
          </a:p>
          <a:p>
            <a:pPr marL="0" indent="0" algn="just">
              <a:buNone/>
            </a:pPr>
            <a:r>
              <a:rPr lang="es-ES_tradnl" b="1" dirty="0">
                <a:effectLst>
                  <a:outerShdw blurRad="38100" dist="38100" dir="2700000" algn="tl">
                    <a:srgbClr val="000000">
                      <a:alpha val="43137"/>
                    </a:srgbClr>
                  </a:outerShdw>
                </a:effectLst>
              </a:rPr>
              <a:t>“Y les dijo: Id por todo el mundo y predicad el evangelio a toda criatura. El que creyere y fuere bautizado, será salvo; mas el que no creyere, será condenado”. </a:t>
            </a:r>
            <a:endParaRPr lang="es-ES_tradnl" dirty="0">
              <a:effectLst>
                <a:outerShdw blurRad="38100" dist="38100" dir="2700000" algn="tl">
                  <a:srgbClr val="000000">
                    <a:alpha val="43137"/>
                  </a:srgbClr>
                </a:outerShdw>
              </a:effectLst>
            </a:endParaRPr>
          </a:p>
          <a:p>
            <a:pPr marL="0" indent="0" algn="just">
              <a:buNone/>
            </a:pPr>
            <a:r>
              <a:rPr lang="es-ES_tradnl" dirty="0">
                <a:effectLst>
                  <a:outerShdw blurRad="38100" dist="38100" dir="2700000" algn="tl">
                    <a:srgbClr val="000000">
                      <a:alpha val="43137"/>
                    </a:srgbClr>
                  </a:outerShdw>
                </a:effectLst>
              </a:rPr>
              <a:t>Marcos 16:15-16. </a:t>
            </a:r>
          </a:p>
          <a:p>
            <a:pPr marL="0" indent="0">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979621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78173"/>
            <a:ext cx="8385463" cy="5098790"/>
          </a:xfrm>
        </p:spPr>
        <p:txBody>
          <a:bodyPr>
            <a:normAutofit/>
          </a:bodyPr>
          <a:lstStyle/>
          <a:p>
            <a:endParaRPr lang="es-ES_tradnl" sz="3600" dirty="0">
              <a:effectLst>
                <a:outerShdw blurRad="38100" dist="38100" dir="2700000" algn="tl">
                  <a:srgbClr val="000000">
                    <a:alpha val="43137"/>
                  </a:srgbClr>
                </a:outerShdw>
              </a:effectLst>
            </a:endParaRPr>
          </a:p>
          <a:p>
            <a:pPr marL="0" indent="0" algn="just">
              <a:buNone/>
            </a:pPr>
            <a:r>
              <a:rPr lang="es-ES_tradnl" sz="3600" dirty="0">
                <a:effectLst>
                  <a:outerShdw blurRad="38100" dist="38100" dir="2700000" algn="tl">
                    <a:srgbClr val="000000">
                      <a:alpha val="43137"/>
                    </a:srgbClr>
                  </a:outerShdw>
                </a:effectLst>
              </a:rPr>
              <a:t>Hacer Discípulos y Formar a los nuevos creyentes, en el camino de Jesucristo: </a:t>
            </a:r>
          </a:p>
          <a:p>
            <a:pPr marL="0" indent="0" algn="just">
              <a:buNone/>
            </a:pPr>
            <a:r>
              <a:rPr lang="es-ES_tradnl" sz="3600" b="1" dirty="0">
                <a:effectLst>
                  <a:outerShdw blurRad="38100" dist="38100" dir="2700000" algn="tl">
                    <a:srgbClr val="000000">
                      <a:alpha val="43137"/>
                    </a:srgbClr>
                  </a:outerShdw>
                </a:effectLst>
              </a:rPr>
              <a:t>“Por tanto, id, y haced discípulos a todas las naciones”.</a:t>
            </a:r>
            <a:endParaRPr lang="es-ES_tradnl" sz="3600" dirty="0">
              <a:effectLst>
                <a:outerShdw blurRad="38100" dist="38100" dir="2700000" algn="tl">
                  <a:srgbClr val="000000">
                    <a:alpha val="43137"/>
                  </a:srgbClr>
                </a:outerShdw>
              </a:effectLst>
            </a:endParaRPr>
          </a:p>
          <a:p>
            <a:pPr marL="0" indent="0" algn="just">
              <a:buNone/>
            </a:pPr>
            <a:r>
              <a:rPr lang="es-ES_tradnl" sz="3600" dirty="0">
                <a:effectLst>
                  <a:outerShdw blurRad="38100" dist="38100" dir="2700000" algn="tl">
                    <a:srgbClr val="000000">
                      <a:alpha val="43137"/>
                    </a:srgbClr>
                  </a:outerShdw>
                </a:effectLst>
              </a:rPr>
              <a:t>Mateo 28:19.</a:t>
            </a:r>
          </a:p>
        </p:txBody>
      </p:sp>
    </p:spTree>
    <p:extLst>
      <p:ext uri="{BB962C8B-B14F-4D97-AF65-F5344CB8AC3E}">
        <p14:creationId xmlns:p14="http://schemas.microsoft.com/office/powerpoint/2010/main" val="175976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br>
              <a:rPr lang="es-ES_tradnl" b="1" dirty="0"/>
            </a:br>
            <a:r>
              <a:rPr lang="es-ES_tradnl" b="1" dirty="0"/>
              <a:t>III..-- POSEEN GRAN AUTORIDAD </a:t>
            </a:r>
            <a:br>
              <a:rPr lang="es-ES_tradnl" dirty="0"/>
            </a:b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lnSpcReduction="10000"/>
          </a:bodyPr>
          <a:lstStyle/>
          <a:p>
            <a:pPr marL="0" indent="0" algn="just">
              <a:buNone/>
            </a:pPr>
            <a:r>
              <a:rPr lang="en-US" dirty="0">
                <a:effectLst>
                  <a:outerShdw blurRad="38100" dist="38100" dir="2700000" algn="tl">
                    <a:srgbClr val="000000">
                      <a:alpha val="43137"/>
                    </a:srgbClr>
                  </a:outerShdw>
                </a:effectLst>
              </a:rPr>
              <a:t>La </a:t>
            </a:r>
            <a:r>
              <a:rPr lang="en-US" b="1" dirty="0">
                <a:effectLst>
                  <a:outerShdw blurRad="38100" dist="38100" dir="2700000" algn="tl">
                    <a:srgbClr val="000000">
                      <a:alpha val="43137"/>
                    </a:srgbClr>
                  </a:outerShdw>
                </a:effectLst>
              </a:rPr>
              <a:t>autoridad </a:t>
            </a:r>
            <a:r>
              <a:rPr lang="en-US" dirty="0">
                <a:effectLst>
                  <a:outerShdw blurRad="38100" dist="38100" dir="2700000" algn="tl">
                    <a:srgbClr val="000000">
                      <a:alpha val="43137"/>
                    </a:srgbClr>
                  </a:outerShdw>
                </a:effectLst>
              </a:rPr>
              <a:t>es aquel </a:t>
            </a:r>
            <a:r>
              <a:rPr lang="en-US" dirty="0" err="1">
                <a:effectLst>
                  <a:outerShdw blurRad="38100" dist="38100" dir="2700000" algn="tl">
                    <a:srgbClr val="000000">
                      <a:alpha val="43137"/>
                    </a:srgbClr>
                  </a:outerShdw>
                </a:effectLst>
              </a:rPr>
              <a:t>atributo</a:t>
            </a:r>
            <a:r>
              <a:rPr lang="en-US" dirty="0">
                <a:effectLst>
                  <a:outerShdw blurRad="38100" dist="38100" dir="2700000" algn="tl">
                    <a:srgbClr val="000000">
                      <a:alpha val="43137"/>
                    </a:srgbClr>
                  </a:outerShdw>
                </a:effectLst>
              </a:rPr>
              <a:t> que </a:t>
            </a:r>
            <a:r>
              <a:rPr lang="en-US" dirty="0" err="1">
                <a:effectLst>
                  <a:outerShdw blurRad="38100" dist="38100" dir="2700000" algn="tl">
                    <a:srgbClr val="000000">
                      <a:alpha val="43137"/>
                    </a:srgbClr>
                  </a:outerShdw>
                </a:effectLst>
              </a:rPr>
              <a:t>tiene</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una</a:t>
            </a:r>
            <a:r>
              <a:rPr lang="en-US" dirty="0">
                <a:effectLst>
                  <a:outerShdw blurRad="38100" dist="38100" dir="2700000" algn="tl">
                    <a:srgbClr val="000000">
                      <a:alpha val="43137"/>
                    </a:srgbClr>
                  </a:outerShdw>
                </a:effectLst>
              </a:rPr>
              <a:t> persona, el </a:t>
            </a:r>
            <a:r>
              <a:rPr lang="en-US" dirty="0" err="1">
                <a:effectLst>
                  <a:outerShdw blurRad="38100" dist="38100" dir="2700000" algn="tl">
                    <a:srgbClr val="000000">
                      <a:alpha val="43137"/>
                    </a:srgbClr>
                  </a:outerShdw>
                </a:effectLst>
              </a:rPr>
              <a:t>cual</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está</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directamente</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vinculado</a:t>
            </a:r>
            <a:r>
              <a:rPr lang="en-US" dirty="0">
                <a:effectLst>
                  <a:outerShdw blurRad="38100" dist="38100" dir="2700000" algn="tl">
                    <a:srgbClr val="000000">
                      <a:alpha val="43137"/>
                    </a:srgbClr>
                  </a:outerShdw>
                </a:effectLst>
              </a:rPr>
              <a:t> con el cargo u </a:t>
            </a:r>
            <a:r>
              <a:rPr lang="en-US" dirty="0" err="1">
                <a:effectLst>
                  <a:outerShdw blurRad="38100" dist="38100" dir="2700000" algn="tl">
                    <a:srgbClr val="000000">
                      <a:alpha val="43137"/>
                    </a:srgbClr>
                  </a:outerShdw>
                </a:effectLst>
              </a:rPr>
              <a:t>oficio</a:t>
            </a:r>
            <a:r>
              <a:rPr lang="en-US" dirty="0">
                <a:effectLst>
                  <a:outerShdw blurRad="38100" dist="38100" dir="2700000" algn="tl">
                    <a:srgbClr val="000000">
                      <a:alpha val="43137"/>
                    </a:srgbClr>
                  </a:outerShdw>
                </a:effectLst>
              </a:rPr>
              <a:t> que </a:t>
            </a:r>
            <a:r>
              <a:rPr lang="en-US" dirty="0" err="1">
                <a:effectLst>
                  <a:outerShdw blurRad="38100" dist="38100" dir="2700000" algn="tl">
                    <a:srgbClr val="000000">
                      <a:alpha val="43137"/>
                    </a:srgbClr>
                  </a:outerShdw>
                </a:effectLst>
              </a:rPr>
              <a:t>ésta</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ejerza</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siendo</a:t>
            </a:r>
            <a:r>
              <a:rPr lang="en-US" dirty="0">
                <a:effectLst>
                  <a:outerShdw blurRad="38100" dist="38100" dir="2700000" algn="tl">
                    <a:srgbClr val="000000">
                      <a:alpha val="43137"/>
                    </a:srgbClr>
                  </a:outerShdw>
                </a:effectLst>
              </a:rPr>
              <a:t> en </a:t>
            </a:r>
            <a:r>
              <a:rPr lang="en-US" dirty="0" err="1">
                <a:effectLst>
                  <a:outerShdw blurRad="38100" dist="38100" dir="2700000" algn="tl">
                    <a:srgbClr val="000000">
                      <a:alpha val="43137"/>
                    </a:srgbClr>
                  </a:outerShdw>
                </a:effectLst>
              </a:rPr>
              <a:t>todos</a:t>
            </a:r>
            <a:r>
              <a:rPr lang="en-US" dirty="0">
                <a:effectLst>
                  <a:outerShdw blurRad="38100" dist="38100" dir="2700000" algn="tl">
                    <a:srgbClr val="000000">
                      <a:alpha val="43137"/>
                    </a:srgbClr>
                  </a:outerShdw>
                </a:effectLst>
              </a:rPr>
              <a:t> los </a:t>
            </a:r>
            <a:r>
              <a:rPr lang="en-US" dirty="0" err="1">
                <a:effectLst>
                  <a:outerShdw blurRad="38100" dist="38100" dir="2700000" algn="tl">
                    <a:srgbClr val="000000">
                      <a:alpha val="43137"/>
                    </a:srgbClr>
                  </a:outerShdw>
                </a:effectLst>
              </a:rPr>
              <a:t>sentidos</a:t>
            </a:r>
            <a:r>
              <a:rPr lang="en-US" dirty="0">
                <a:effectLst>
                  <a:outerShdw blurRad="38100" dist="38100" dir="2700000" algn="tl">
                    <a:srgbClr val="000000">
                      <a:alpha val="43137"/>
                    </a:srgbClr>
                  </a:outerShdw>
                </a:effectLst>
              </a:rPr>
              <a:t> la </a:t>
            </a:r>
            <a:r>
              <a:rPr lang="en-US" b="1" dirty="0" err="1">
                <a:effectLst>
                  <a:outerShdw blurRad="38100" dist="38100" dir="2700000" algn="tl">
                    <a:srgbClr val="000000">
                      <a:alpha val="43137"/>
                    </a:srgbClr>
                  </a:outerShdw>
                </a:effectLst>
              </a:rPr>
              <a:t>potes</a:t>
            </a:r>
            <a:r>
              <a:rPr lang="en-US" b="1" dirty="0">
                <a:effectLst>
                  <a:outerShdw blurRad="38100" dist="38100" dir="2700000" algn="tl">
                    <a:srgbClr val="000000">
                      <a:alpha val="43137"/>
                    </a:srgbClr>
                  </a:outerShdw>
                </a:effectLst>
              </a:rPr>
              <a:t>- tad </a:t>
            </a:r>
            <a:r>
              <a:rPr lang="en-US" dirty="0">
                <a:effectLst>
                  <a:outerShdw blurRad="38100" dist="38100" dir="2700000" algn="tl">
                    <a:srgbClr val="000000">
                      <a:alpha val="43137"/>
                    </a:srgbClr>
                  </a:outerShdw>
                </a:effectLst>
              </a:rPr>
              <a:t>de </a:t>
            </a:r>
            <a:r>
              <a:rPr lang="en-US" dirty="0" err="1">
                <a:effectLst>
                  <a:outerShdw blurRad="38100" dist="38100" dir="2700000" algn="tl">
                    <a:srgbClr val="000000">
                      <a:alpha val="43137"/>
                    </a:srgbClr>
                  </a:outerShdw>
                </a:effectLst>
              </a:rPr>
              <a:t>dar</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órdenes</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por</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tener</a:t>
            </a:r>
            <a:r>
              <a:rPr lang="en-US" dirty="0">
                <a:effectLst>
                  <a:outerShdw blurRad="38100" dist="38100" dir="2700000" algn="tl">
                    <a:srgbClr val="000000">
                      <a:alpha val="43137"/>
                    </a:srgbClr>
                  </a:outerShdw>
                </a:effectLst>
              </a:rPr>
              <a:t> el derecho de </a:t>
            </a:r>
            <a:r>
              <a:rPr lang="en-US" dirty="0" err="1">
                <a:effectLst>
                  <a:outerShdw blurRad="38100" dist="38100" dir="2700000" algn="tl">
                    <a:srgbClr val="000000">
                      <a:alpha val="43137"/>
                    </a:srgbClr>
                  </a:outerShdw>
                </a:effectLst>
              </a:rPr>
              <a:t>hacerlo</a:t>
            </a:r>
            <a:r>
              <a:rPr lang="en-US" dirty="0">
                <a:effectLst>
                  <a:outerShdw blurRad="38100" dist="38100" dir="2700000" algn="tl">
                    <a:srgbClr val="000000">
                      <a:alpha val="43137"/>
                    </a:srgbClr>
                  </a:outerShdw>
                </a:effectLst>
              </a:rPr>
              <a:t>, y del </a:t>
            </a:r>
            <a:r>
              <a:rPr lang="en-US" dirty="0" err="1">
                <a:effectLst>
                  <a:outerShdw blurRad="38100" dist="38100" dir="2700000" algn="tl">
                    <a:srgbClr val="000000">
                      <a:alpha val="43137"/>
                    </a:srgbClr>
                  </a:outerShdw>
                </a:effectLst>
              </a:rPr>
              <a:t>mismo</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modo</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ser</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retribuido</a:t>
            </a:r>
            <a:r>
              <a:rPr lang="en-US" dirty="0">
                <a:effectLst>
                  <a:outerShdw blurRad="38100" dist="38100" dir="2700000" algn="tl">
                    <a:srgbClr val="000000">
                      <a:alpha val="43137"/>
                    </a:srgbClr>
                  </a:outerShdw>
                </a:effectLst>
              </a:rPr>
              <a:t> con el </a:t>
            </a:r>
            <a:r>
              <a:rPr lang="en-US" dirty="0" err="1">
                <a:effectLst>
                  <a:outerShdw blurRad="38100" dist="38100" dir="2700000" algn="tl">
                    <a:srgbClr val="000000">
                      <a:alpha val="43137"/>
                    </a:srgbClr>
                  </a:outerShdw>
                </a:effectLst>
              </a:rPr>
              <a:t>acatamiento</a:t>
            </a:r>
            <a:r>
              <a:rPr lang="en-US" dirty="0">
                <a:effectLst>
                  <a:outerShdw blurRad="38100" dist="38100" dir="2700000" algn="tl">
                    <a:srgbClr val="000000">
                      <a:alpha val="43137"/>
                    </a:srgbClr>
                  </a:outerShdw>
                </a:effectLst>
              </a:rPr>
              <a:t> y </a:t>
            </a:r>
            <a:r>
              <a:rPr lang="en-US" dirty="0" err="1">
                <a:effectLst>
                  <a:outerShdw blurRad="38100" dist="38100" dir="2700000" algn="tl">
                    <a:srgbClr val="000000">
                      <a:alpha val="43137"/>
                    </a:srgbClr>
                  </a:outerShdw>
                </a:effectLst>
              </a:rPr>
              <a:t>cumplimiento</a:t>
            </a:r>
            <a:r>
              <a:rPr lang="en-US" dirty="0">
                <a:effectLst>
                  <a:outerShdw blurRad="38100" dist="38100" dir="2700000" algn="tl">
                    <a:srgbClr val="000000">
                      <a:alpha val="43137"/>
                    </a:srgbClr>
                  </a:outerShdw>
                </a:effectLst>
              </a:rPr>
              <a:t> de </a:t>
            </a:r>
            <a:r>
              <a:rPr lang="en-US" dirty="0" err="1">
                <a:effectLst>
                  <a:outerShdw blurRad="38100" dist="38100" dir="2700000" algn="tl">
                    <a:srgbClr val="000000">
                      <a:alpha val="43137"/>
                    </a:srgbClr>
                  </a:outerShdw>
                </a:effectLst>
              </a:rPr>
              <a:t>dichas</a:t>
            </a:r>
            <a:r>
              <a:rPr lang="en-US" dirty="0">
                <a:effectLst>
                  <a:outerShdw blurRad="38100" dist="38100" dir="2700000" algn="tl">
                    <a:srgbClr val="000000">
                      <a:alpha val="43137"/>
                    </a:srgbClr>
                  </a:outerShdw>
                </a:effectLst>
              </a:rPr>
              <a:t> </a:t>
            </a:r>
            <a:r>
              <a:rPr lang="es-MX" dirty="0">
                <a:effectLst>
                  <a:outerShdw blurRad="38100" dist="38100" dir="2700000" algn="tl">
                    <a:srgbClr val="000000">
                      <a:alpha val="43137"/>
                    </a:srgbClr>
                  </a:outerShdw>
                </a:effectLst>
              </a:rPr>
              <a:t>órdenes</a:t>
            </a:r>
            <a:r>
              <a:rPr lang="en-US" dirty="0">
                <a:effectLst>
                  <a:outerShdw blurRad="38100" dist="38100" dir="2700000" algn="tl">
                    <a:srgbClr val="000000">
                      <a:alpha val="43137"/>
                    </a:srgbClr>
                  </a:outerShdw>
                </a:effectLst>
              </a:rPr>
              <a:t>.</a:t>
            </a:r>
            <a:endParaRPr lang="es-ES_tradnl" dirty="0">
              <a:effectLst>
                <a:outerShdw blurRad="38100" dist="38100" dir="2700000" algn="tl">
                  <a:srgbClr val="000000">
                    <a:alpha val="43137"/>
                  </a:srgbClr>
                </a:outerShdw>
              </a:effectLst>
            </a:endParaRPr>
          </a:p>
          <a:p>
            <a:pPr marL="0" indent="0" algn="just">
              <a:buNone/>
            </a:pPr>
            <a:r>
              <a:rPr lang="en-US" dirty="0">
                <a:effectLst>
                  <a:outerShdw blurRad="38100" dist="38100" dir="2700000" algn="tl">
                    <a:srgbClr val="000000">
                      <a:alpha val="43137"/>
                    </a:srgbClr>
                  </a:outerShdw>
                </a:effectLst>
              </a:rPr>
              <a:t> </a:t>
            </a:r>
            <a:endParaRPr lang="es-ES_tradnl" dirty="0">
              <a:effectLst>
                <a:outerShdw blurRad="38100" dist="38100" dir="2700000" algn="tl">
                  <a:srgbClr val="000000">
                    <a:alpha val="43137"/>
                  </a:srgbClr>
                </a:outerShdw>
              </a:effectLst>
            </a:endParaRPr>
          </a:p>
          <a:p>
            <a:pPr marL="0" indent="0" algn="just">
              <a:buNone/>
            </a:pPr>
            <a:r>
              <a:rPr lang="en-US" dirty="0" err="1">
                <a:effectLst>
                  <a:outerShdw blurRad="38100" dist="38100" dir="2700000" algn="tl">
                    <a:srgbClr val="000000">
                      <a:alpha val="43137"/>
                    </a:srgbClr>
                  </a:outerShdw>
                </a:effectLst>
              </a:rPr>
              <a:t>En</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todo</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momento</a:t>
            </a:r>
            <a:r>
              <a:rPr lang="en-US" dirty="0">
                <a:effectLst>
                  <a:outerShdw blurRad="38100" dist="38100" dir="2700000" algn="tl">
                    <a:srgbClr val="000000">
                      <a:alpha val="43137"/>
                    </a:srgbClr>
                  </a:outerShdw>
                </a:effectLst>
              </a:rPr>
              <a:t> debe </a:t>
            </a:r>
            <a:r>
              <a:rPr lang="en-US" dirty="0" err="1">
                <a:effectLst>
                  <a:outerShdw blurRad="38100" dist="38100" dir="2700000" algn="tl">
                    <a:srgbClr val="000000">
                      <a:alpha val="43137"/>
                    </a:srgbClr>
                  </a:outerShdw>
                </a:effectLst>
              </a:rPr>
              <a:t>basarse</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en</a:t>
            </a:r>
            <a:r>
              <a:rPr lang="en-US" dirty="0">
                <a:effectLst>
                  <a:outerShdw blurRad="38100" dist="38100" dir="2700000" algn="tl">
                    <a:srgbClr val="000000">
                      <a:alpha val="43137"/>
                    </a:srgbClr>
                  </a:outerShdw>
                </a:effectLst>
              </a:rPr>
              <a:t> la </a:t>
            </a:r>
            <a:r>
              <a:rPr lang="en-US" b="1" dirty="0" err="1">
                <a:effectLst>
                  <a:outerShdw blurRad="38100" dist="38100" dir="2700000" algn="tl">
                    <a:srgbClr val="000000">
                      <a:alpha val="43137"/>
                    </a:srgbClr>
                  </a:outerShdw>
                </a:effectLst>
              </a:rPr>
              <a:t>relación</a:t>
            </a:r>
            <a:r>
              <a:rPr lang="en-US" b="1"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existente</a:t>
            </a:r>
            <a:r>
              <a:rPr lang="en-US" dirty="0">
                <a:effectLst>
                  <a:outerShdw blurRad="38100" dist="38100" dir="2700000" algn="tl">
                    <a:srgbClr val="000000">
                      <a:alpha val="43137"/>
                    </a:srgbClr>
                  </a:outerShdw>
                </a:effectLst>
              </a:rPr>
              <a:t>, entre el superior y el </a:t>
            </a:r>
            <a:r>
              <a:rPr lang="en-US" dirty="0" err="1">
                <a:effectLst>
                  <a:outerShdw blurRad="38100" dist="38100" dir="2700000" algn="tl">
                    <a:srgbClr val="000000">
                      <a:alpha val="43137"/>
                    </a:srgbClr>
                  </a:outerShdw>
                </a:effectLst>
              </a:rPr>
              <a:t>subordinado</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donde</a:t>
            </a:r>
            <a:r>
              <a:rPr lang="en-US" dirty="0">
                <a:effectLst>
                  <a:outerShdw blurRad="38100" dist="38100" dir="2700000" algn="tl">
                    <a:srgbClr val="000000">
                      <a:alpha val="43137"/>
                    </a:srgbClr>
                  </a:outerShdw>
                </a:effectLst>
              </a:rPr>
              <a:t> ambos </a:t>
            </a:r>
            <a:r>
              <a:rPr lang="en-US" dirty="0" err="1">
                <a:effectLst>
                  <a:outerShdw blurRad="38100" dist="38100" dir="2700000" algn="tl">
                    <a:srgbClr val="000000">
                      <a:alpha val="43137"/>
                    </a:srgbClr>
                  </a:outerShdw>
                </a:effectLst>
              </a:rPr>
              <a:t>deben</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tener</a:t>
            </a:r>
            <a:r>
              <a:rPr lang="en-US" dirty="0">
                <a:effectLst>
                  <a:outerShdw blurRad="38100" dist="38100" dir="2700000" algn="tl">
                    <a:srgbClr val="000000">
                      <a:alpha val="43137"/>
                    </a:srgbClr>
                  </a:outerShdw>
                </a:effectLst>
              </a:rPr>
              <a:t> claros </a:t>
            </a:r>
            <a:r>
              <a:rPr lang="en-US" dirty="0" err="1">
                <a:effectLst>
                  <a:outerShdw blurRad="38100" dist="38100" dir="2700000" algn="tl">
                    <a:srgbClr val="000000">
                      <a:alpha val="43137"/>
                    </a:srgbClr>
                  </a:outerShdw>
                </a:effectLst>
              </a:rPr>
              <a:t>cual</a:t>
            </a:r>
            <a:r>
              <a:rPr lang="en-US" dirty="0">
                <a:effectLst>
                  <a:outerShdw blurRad="38100" dist="38100" dir="2700000" algn="tl">
                    <a:srgbClr val="000000">
                      <a:alpha val="43137"/>
                    </a:srgbClr>
                  </a:outerShdw>
                </a:effectLst>
              </a:rPr>
              <a:t> es el </a:t>
            </a:r>
            <a:r>
              <a:rPr lang="en-US" dirty="0" err="1">
                <a:effectLst>
                  <a:outerShdw blurRad="38100" dist="38100" dir="2700000" algn="tl">
                    <a:srgbClr val="000000">
                      <a:alpha val="43137"/>
                    </a:srgbClr>
                  </a:outerShdw>
                </a:effectLst>
              </a:rPr>
              <a:t>rol</a:t>
            </a:r>
            <a:r>
              <a:rPr lang="en-US" dirty="0">
                <a:effectLst>
                  <a:outerShdw blurRad="38100" dist="38100" dir="2700000" algn="tl">
                    <a:srgbClr val="000000">
                      <a:alpha val="43137"/>
                    </a:srgbClr>
                  </a:outerShdw>
                </a:effectLst>
              </a:rPr>
              <a:t> de </a:t>
            </a:r>
            <a:r>
              <a:rPr lang="en-US" dirty="0" err="1">
                <a:effectLst>
                  <a:outerShdw blurRad="38100" dist="38100" dir="2700000" algn="tl">
                    <a:srgbClr val="000000">
                      <a:alpha val="43137"/>
                    </a:srgbClr>
                  </a:outerShdw>
                </a:effectLst>
              </a:rPr>
              <a:t>cada</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uno</a:t>
            </a:r>
            <a:r>
              <a:rPr lang="en-US" dirty="0">
                <a:effectLst>
                  <a:outerShdw blurRad="38100" dist="38100" dir="2700000" algn="tl">
                    <a:srgbClr val="000000">
                      <a:alpha val="43137"/>
                    </a:srgbClr>
                  </a:outerShdw>
                </a:effectLst>
              </a:rPr>
              <a:t>.</a:t>
            </a:r>
            <a:endParaRPr lang="es-ES_tradnl" dirty="0">
              <a:effectLst>
                <a:outerShdw blurRad="38100" dist="38100" dir="2700000" algn="tl">
                  <a:srgbClr val="000000">
                    <a:alpha val="43137"/>
                  </a:srgbClr>
                </a:outerShdw>
              </a:effectLst>
            </a:endParaRPr>
          </a:p>
          <a:p>
            <a:pPr marL="0" indent="0" algn="just">
              <a:buNone/>
            </a:pPr>
            <a:r>
              <a:rPr lang="en-US" dirty="0">
                <a:effectLst>
                  <a:outerShdw blurRad="38100" dist="38100" dir="2700000" algn="tl">
                    <a:srgbClr val="000000">
                      <a:alpha val="43137"/>
                    </a:srgbClr>
                  </a:outerShdw>
                </a:effectLst>
              </a:rPr>
              <a:t> </a:t>
            </a:r>
            <a:endParaRPr lang="es-ES_tradnl" dirty="0">
              <a:effectLst>
                <a:outerShdw blurRad="38100" dist="38100" dir="2700000" algn="tl">
                  <a:srgbClr val="000000">
                    <a:alpha val="43137"/>
                  </a:srgbClr>
                </a:outerShdw>
              </a:effectLst>
            </a:endParaRPr>
          </a:p>
          <a:p>
            <a:pPr marL="0" indent="0" algn="just">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67863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278969" y="284997"/>
            <a:ext cx="8601560" cy="65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spcBef>
                <a:spcPct val="0"/>
              </a:spcBef>
              <a:spcAft>
                <a:spcPct val="0"/>
              </a:spcAft>
            </a:pPr>
            <a:r>
              <a:rPr lang="es-ES_tradnl" altLang="es-ES_tradnl" sz="2800" dirty="0">
                <a:effectLst>
                  <a:outerShdw blurRad="38100" dist="38100" dir="2700000" algn="tl">
                    <a:srgbClr val="000000">
                      <a:alpha val="43137"/>
                    </a:srgbClr>
                  </a:outerShdw>
                </a:effectLst>
              </a:rPr>
              <a:t>La autoridad que ejercen estas personas procede del Espíritu Santo, ya que actúan de manera muy segura; y se deja ver en los resultados. No son personas que usurpan un lugar que no les corresponde, sino más bien; se colocan donde Dios ya los ha equipado, para llevar a cabo esa función con toda eficacia.</a:t>
            </a:r>
          </a:p>
          <a:p>
            <a:pPr lvl="0" algn="just" eaLnBrk="0" fontAlgn="base" hangingPunct="0">
              <a:spcBef>
                <a:spcPct val="0"/>
              </a:spcBef>
              <a:spcAft>
                <a:spcPct val="0"/>
              </a:spcAft>
            </a:pPr>
            <a:r>
              <a:rPr lang="es-ES_tradnl" altLang="es-ES_tradnl" sz="2800" dirty="0">
                <a:effectLst>
                  <a:outerShdw blurRad="38100" dist="38100" dir="2700000" algn="tl">
                    <a:srgbClr val="000000">
                      <a:alpha val="43137"/>
                    </a:srgbClr>
                  </a:outerShdw>
                </a:effectLst>
              </a:rPr>
              <a:t>Tampoco necesitan estar presionando, para que la gente se involucre. Sencilla- mente su liderazgo es reconocido, por quienes le rodean y que también quieren servir a Dios.</a:t>
            </a:r>
          </a:p>
          <a:p>
            <a:pPr lvl="0" algn="just" eaLnBrk="0" fontAlgn="base" hangingPunct="0">
              <a:spcBef>
                <a:spcPct val="0"/>
              </a:spcBef>
              <a:spcAft>
                <a:spcPct val="0"/>
              </a:spcAft>
            </a:pPr>
            <a:r>
              <a:rPr lang="es-ES_tradnl" altLang="es-ES_tradnl" sz="2800" dirty="0">
                <a:effectLst>
                  <a:outerShdw blurRad="38100" dist="38100" dir="2700000" algn="tl">
                    <a:srgbClr val="000000">
                      <a:alpha val="43137"/>
                    </a:srgbClr>
                  </a:outerShdw>
                </a:effectLst>
              </a:rPr>
              <a:t>Pablo orientando a Tito, le aconseja sobre lo que tiene qué hacer, y cómo debe hacerlo; para que pueda tener la autoridad.</a:t>
            </a:r>
          </a:p>
          <a:p>
            <a:pPr lvl="0" algn="just" eaLnBrk="0" fontAlgn="base" hangingPunct="0">
              <a:spcBef>
                <a:spcPct val="0"/>
              </a:spcBef>
              <a:spcAft>
                <a:spcPct val="0"/>
              </a:spcAft>
            </a:pPr>
            <a:endParaRPr lang="es-ES_tradnl" altLang="es-ES_tradnl" sz="2800" dirty="0">
              <a:effectLst>
                <a:outerShdw blurRad="38100" dist="38100" dir="2700000" algn="tl">
                  <a:srgbClr val="000000">
                    <a:alpha val="43137"/>
                  </a:srgbClr>
                </a:outerShdw>
              </a:effectLst>
              <a:latin typeface="Arial"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_tradnl" altLang="es-ES_tradnl" sz="2800" b="0" i="0" u="none" strike="noStrike" cap="none" normalizeH="0" baseline="0" dirty="0">
              <a:ln>
                <a:noFill/>
              </a:ln>
              <a:solidFill>
                <a:schemeClr val="tx1"/>
              </a:solidFill>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4151948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br>
              <a:rPr lang="es-ES_tradnl" b="1" dirty="0"/>
            </a:br>
            <a:r>
              <a:rPr lang="es-ES_tradnl" b="1" dirty="0"/>
              <a:t>EL DON DE ADMINISTRACIÓN </a:t>
            </a:r>
            <a:br>
              <a:rPr lang="es-ES_tradnl" dirty="0"/>
            </a:b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endParaRPr lang="es-ES_tradnl" sz="3200" dirty="0"/>
          </a:p>
          <a:p>
            <a:pPr marL="0" indent="0" algn="just">
              <a:buNone/>
            </a:pPr>
            <a:r>
              <a:rPr lang="es-ES_tradnl" sz="4000" b="1" dirty="0"/>
              <a:t>Tito 1:5. </a:t>
            </a:r>
          </a:p>
          <a:p>
            <a:pPr marL="0" indent="0" algn="just">
              <a:buNone/>
            </a:pPr>
            <a:r>
              <a:rPr lang="es-ES_tradnl" sz="3200" b="1" dirty="0"/>
              <a:t>“Por esta causa te dejé en Creta,, para que corrigieses lo deficiente, y establecieses ancianos en cada ciudad, así como yo te mandé”. </a:t>
            </a:r>
            <a:endParaRPr lang="es-ES_tradnl" sz="3200" dirty="0"/>
          </a:p>
          <a:p>
            <a:pPr marL="0" indent="0" algn="just">
              <a:buNone/>
            </a:pPr>
            <a:endParaRPr lang="es-MX" sz="3200" dirty="0"/>
          </a:p>
        </p:txBody>
      </p:sp>
    </p:spTree>
    <p:extLst>
      <p:ext uri="{BB962C8B-B14F-4D97-AF65-F5344CB8AC3E}">
        <p14:creationId xmlns:p14="http://schemas.microsoft.com/office/powerpoint/2010/main" val="621765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55344"/>
            <a:ext cx="8385463" cy="5221620"/>
          </a:xfrm>
        </p:spPr>
        <p:txBody>
          <a:bodyPr>
            <a:normAutofit/>
          </a:bodyPr>
          <a:lstStyle/>
          <a:p>
            <a:pPr marL="0" indent="0" algn="just">
              <a:buNone/>
            </a:pPr>
            <a:r>
              <a:rPr lang="en-US" sz="3000" dirty="0" err="1">
                <a:effectLst>
                  <a:outerShdw blurRad="38100" dist="38100" dir="2700000" algn="tl">
                    <a:srgbClr val="000000">
                      <a:alpha val="43137"/>
                    </a:srgbClr>
                  </a:outerShdw>
                </a:effectLst>
              </a:rPr>
              <a:t>Eso</a:t>
            </a:r>
            <a:r>
              <a:rPr lang="en-US" sz="3000" dirty="0">
                <a:effectLst>
                  <a:outerShdw blurRad="38100" dist="38100" dir="2700000" algn="tl">
                    <a:srgbClr val="000000">
                      <a:alpha val="43137"/>
                    </a:srgbClr>
                  </a:outerShdw>
                </a:effectLst>
              </a:rPr>
              <a:t> dice </a:t>
            </a:r>
            <a:r>
              <a:rPr lang="en-US" sz="3000" dirty="0" err="1">
                <a:effectLst>
                  <a:outerShdw blurRad="38100" dist="38100" dir="2700000" algn="tl">
                    <a:srgbClr val="000000">
                      <a:alpha val="43137"/>
                    </a:srgbClr>
                  </a:outerShdw>
                </a:effectLst>
              </a:rPr>
              <a:t>en</a:t>
            </a:r>
            <a:r>
              <a:rPr lang="en-US" sz="3000" dirty="0">
                <a:effectLst>
                  <a:outerShdw blurRad="38100" dist="38100" dir="2700000" algn="tl">
                    <a:srgbClr val="000000">
                      <a:alpha val="43137"/>
                    </a:srgbClr>
                  </a:outerShdw>
                </a:effectLst>
              </a:rPr>
              <a:t> Tito 2:11-15. </a:t>
            </a:r>
            <a:r>
              <a:rPr lang="en-US" sz="3000" b="1" dirty="0">
                <a:effectLst>
                  <a:outerShdw blurRad="38100" dist="38100" dir="2700000" algn="tl">
                    <a:srgbClr val="000000">
                      <a:alpha val="43137"/>
                    </a:srgbClr>
                  </a:outerShdw>
                </a:effectLst>
              </a:rPr>
              <a:t>“</a:t>
            </a:r>
            <a:r>
              <a:rPr lang="en-US" sz="3000" b="1" dirty="0" err="1">
                <a:effectLst>
                  <a:outerShdw blurRad="38100" dist="38100" dir="2700000" algn="tl">
                    <a:srgbClr val="000000">
                      <a:alpha val="43137"/>
                    </a:srgbClr>
                  </a:outerShdw>
                </a:effectLst>
              </a:rPr>
              <a:t>Porque</a:t>
            </a:r>
            <a:r>
              <a:rPr lang="en-US" sz="3000" b="1" dirty="0">
                <a:effectLst>
                  <a:outerShdw blurRad="38100" dist="38100" dir="2700000" algn="tl">
                    <a:srgbClr val="000000">
                      <a:alpha val="43137"/>
                    </a:srgbClr>
                  </a:outerShdw>
                </a:effectLst>
              </a:rPr>
              <a:t> la </a:t>
            </a:r>
            <a:r>
              <a:rPr lang="en-US" sz="3000" b="1" dirty="0" err="1">
                <a:effectLst>
                  <a:outerShdw blurRad="38100" dist="38100" dir="2700000" algn="tl">
                    <a:srgbClr val="000000">
                      <a:alpha val="43137"/>
                    </a:srgbClr>
                  </a:outerShdw>
                </a:effectLst>
              </a:rPr>
              <a:t>gracia</a:t>
            </a:r>
            <a:r>
              <a:rPr lang="en-US" sz="3000" b="1" dirty="0">
                <a:effectLst>
                  <a:outerShdw blurRad="38100" dist="38100" dir="2700000" algn="tl">
                    <a:srgbClr val="000000">
                      <a:alpha val="43137"/>
                    </a:srgbClr>
                  </a:outerShdw>
                </a:effectLst>
              </a:rPr>
              <a:t> de Dios se ha manifestado para </a:t>
            </a:r>
            <a:r>
              <a:rPr lang="en-US" sz="3000" b="1" dirty="0" err="1">
                <a:effectLst>
                  <a:outerShdw blurRad="38100" dist="38100" dir="2700000" algn="tl">
                    <a:srgbClr val="000000">
                      <a:alpha val="43137"/>
                    </a:srgbClr>
                  </a:outerShdw>
                </a:effectLst>
              </a:rPr>
              <a:t>salvación</a:t>
            </a:r>
            <a:r>
              <a:rPr lang="en-US" sz="3000" b="1" dirty="0">
                <a:effectLst>
                  <a:outerShdw blurRad="38100" dist="38100" dir="2700000" algn="tl">
                    <a:srgbClr val="000000">
                      <a:alpha val="43137"/>
                    </a:srgbClr>
                  </a:outerShdw>
                </a:effectLst>
              </a:rPr>
              <a:t> a </a:t>
            </a:r>
            <a:r>
              <a:rPr lang="en-US" sz="3000" b="1" dirty="0" err="1">
                <a:effectLst>
                  <a:outerShdw blurRad="38100" dist="38100" dir="2700000" algn="tl">
                    <a:srgbClr val="000000">
                      <a:alpha val="43137"/>
                    </a:srgbClr>
                  </a:outerShdw>
                </a:effectLst>
              </a:rPr>
              <a:t>todos</a:t>
            </a:r>
            <a:r>
              <a:rPr lang="en-US" sz="3000" b="1" dirty="0">
                <a:effectLst>
                  <a:outerShdw blurRad="38100" dist="38100" dir="2700000" algn="tl">
                    <a:srgbClr val="000000">
                      <a:alpha val="43137"/>
                    </a:srgbClr>
                  </a:outerShdw>
                </a:effectLst>
              </a:rPr>
              <a:t> </a:t>
            </a:r>
            <a:r>
              <a:rPr lang="en-US" sz="3000" b="1" dirty="0" err="1">
                <a:effectLst>
                  <a:outerShdw blurRad="38100" dist="38100" dir="2700000" algn="tl">
                    <a:srgbClr val="000000">
                      <a:alpha val="43137"/>
                    </a:srgbClr>
                  </a:outerShdw>
                </a:effectLst>
              </a:rPr>
              <a:t>los</a:t>
            </a:r>
            <a:r>
              <a:rPr lang="en-US" sz="3000" b="1" dirty="0">
                <a:effectLst>
                  <a:outerShdw blurRad="38100" dist="38100" dir="2700000" algn="tl">
                    <a:srgbClr val="000000">
                      <a:alpha val="43137"/>
                    </a:srgbClr>
                  </a:outerShdw>
                </a:effectLst>
              </a:rPr>
              <a:t> hombres, </a:t>
            </a:r>
            <a:r>
              <a:rPr lang="en-US" sz="3000" b="1" dirty="0" err="1">
                <a:effectLst>
                  <a:outerShdw blurRad="38100" dist="38100" dir="2700000" algn="tl">
                    <a:srgbClr val="000000">
                      <a:alpha val="43137"/>
                    </a:srgbClr>
                  </a:outerShdw>
                </a:effectLst>
              </a:rPr>
              <a:t>enseñándonos</a:t>
            </a:r>
            <a:r>
              <a:rPr lang="en-US" sz="3000" b="1" dirty="0">
                <a:effectLst>
                  <a:outerShdw blurRad="38100" dist="38100" dir="2700000" algn="tl">
                    <a:srgbClr val="000000">
                      <a:alpha val="43137"/>
                    </a:srgbClr>
                  </a:outerShdw>
                </a:effectLst>
              </a:rPr>
              <a:t> que, </a:t>
            </a:r>
            <a:r>
              <a:rPr lang="en-US" sz="3000" b="1" dirty="0" err="1">
                <a:effectLst>
                  <a:outerShdw blurRad="38100" dist="38100" dir="2700000" algn="tl">
                    <a:srgbClr val="000000">
                      <a:alpha val="43137"/>
                    </a:srgbClr>
                  </a:outerShdw>
                </a:effectLst>
              </a:rPr>
              <a:t>renunciando</a:t>
            </a:r>
            <a:r>
              <a:rPr lang="en-US" sz="3000" b="1" dirty="0">
                <a:effectLst>
                  <a:outerShdw blurRad="38100" dist="38100" dir="2700000" algn="tl">
                    <a:srgbClr val="000000">
                      <a:alpha val="43137"/>
                    </a:srgbClr>
                  </a:outerShdw>
                </a:effectLst>
              </a:rPr>
              <a:t> a la </a:t>
            </a:r>
            <a:r>
              <a:rPr lang="en-US" sz="3000" b="1" dirty="0" err="1">
                <a:effectLst>
                  <a:outerShdw blurRad="38100" dist="38100" dir="2700000" algn="tl">
                    <a:srgbClr val="000000">
                      <a:alpha val="43137"/>
                    </a:srgbClr>
                  </a:outerShdw>
                </a:effectLst>
              </a:rPr>
              <a:t>impiedad</a:t>
            </a:r>
            <a:r>
              <a:rPr lang="en-US" sz="3000" b="1" dirty="0">
                <a:effectLst>
                  <a:outerShdw blurRad="38100" dist="38100" dir="2700000" algn="tl">
                    <a:srgbClr val="000000">
                      <a:alpha val="43137"/>
                    </a:srgbClr>
                  </a:outerShdw>
                </a:effectLst>
              </a:rPr>
              <a:t> y a </a:t>
            </a:r>
            <a:r>
              <a:rPr lang="en-US" sz="3000" b="1" dirty="0" err="1">
                <a:effectLst>
                  <a:outerShdw blurRad="38100" dist="38100" dir="2700000" algn="tl">
                    <a:srgbClr val="000000">
                      <a:alpha val="43137"/>
                    </a:srgbClr>
                  </a:outerShdw>
                </a:effectLst>
              </a:rPr>
              <a:t>los</a:t>
            </a:r>
            <a:r>
              <a:rPr lang="en-US" sz="3000" b="1" dirty="0">
                <a:effectLst>
                  <a:outerShdw blurRad="38100" dist="38100" dir="2700000" algn="tl">
                    <a:srgbClr val="000000">
                      <a:alpha val="43137"/>
                    </a:srgbClr>
                  </a:outerShdw>
                </a:effectLst>
              </a:rPr>
              <a:t> </a:t>
            </a:r>
            <a:r>
              <a:rPr lang="en-US" sz="3000" b="1" dirty="0" err="1">
                <a:effectLst>
                  <a:outerShdw blurRad="38100" dist="38100" dir="2700000" algn="tl">
                    <a:srgbClr val="000000">
                      <a:alpha val="43137"/>
                    </a:srgbClr>
                  </a:outerShdw>
                </a:effectLst>
              </a:rPr>
              <a:t>deseos</a:t>
            </a:r>
            <a:r>
              <a:rPr lang="en-US" sz="3000" b="1" dirty="0">
                <a:effectLst>
                  <a:outerShdw blurRad="38100" dist="38100" dir="2700000" algn="tl">
                    <a:srgbClr val="000000">
                      <a:alpha val="43137"/>
                    </a:srgbClr>
                  </a:outerShdw>
                </a:effectLst>
              </a:rPr>
              <a:t> </a:t>
            </a:r>
            <a:r>
              <a:rPr lang="en-US" sz="3000" b="1" dirty="0" err="1">
                <a:effectLst>
                  <a:outerShdw blurRad="38100" dist="38100" dir="2700000" algn="tl">
                    <a:srgbClr val="000000">
                      <a:alpha val="43137"/>
                    </a:srgbClr>
                  </a:outerShdw>
                </a:effectLst>
              </a:rPr>
              <a:t>mundanos</a:t>
            </a:r>
            <a:r>
              <a:rPr lang="en-US" sz="3000" b="1" dirty="0">
                <a:effectLst>
                  <a:outerShdw blurRad="38100" dist="38100" dir="2700000" algn="tl">
                    <a:srgbClr val="000000">
                      <a:alpha val="43137"/>
                    </a:srgbClr>
                  </a:outerShdw>
                </a:effectLst>
              </a:rPr>
              <a:t>, </a:t>
            </a:r>
            <a:r>
              <a:rPr lang="en-US" sz="3000" b="1" dirty="0" err="1">
                <a:effectLst>
                  <a:outerShdw blurRad="38100" dist="38100" dir="2700000" algn="tl">
                    <a:srgbClr val="000000">
                      <a:alpha val="43137"/>
                    </a:srgbClr>
                  </a:outerShdw>
                </a:effectLst>
              </a:rPr>
              <a:t>vivamos</a:t>
            </a:r>
            <a:r>
              <a:rPr lang="en-US" sz="3000" b="1" dirty="0">
                <a:effectLst>
                  <a:outerShdw blurRad="38100" dist="38100" dir="2700000" algn="tl">
                    <a:srgbClr val="000000">
                      <a:alpha val="43137"/>
                    </a:srgbClr>
                  </a:outerShdw>
                </a:effectLst>
              </a:rPr>
              <a:t> </a:t>
            </a:r>
            <a:r>
              <a:rPr lang="en-US" sz="3000" b="1" dirty="0" err="1">
                <a:effectLst>
                  <a:outerShdw blurRad="38100" dist="38100" dir="2700000" algn="tl">
                    <a:srgbClr val="000000">
                      <a:alpha val="43137"/>
                    </a:srgbClr>
                  </a:outerShdw>
                </a:effectLst>
              </a:rPr>
              <a:t>en</a:t>
            </a:r>
            <a:r>
              <a:rPr lang="en-US" sz="3000" b="1" dirty="0">
                <a:effectLst>
                  <a:outerShdw blurRad="38100" dist="38100" dir="2700000" algn="tl">
                    <a:srgbClr val="000000">
                      <a:alpha val="43137"/>
                    </a:srgbClr>
                  </a:outerShdw>
                </a:effectLst>
              </a:rPr>
              <a:t> </a:t>
            </a:r>
            <a:r>
              <a:rPr lang="en-US" sz="3000" b="1" dirty="0" err="1">
                <a:effectLst>
                  <a:outerShdw blurRad="38100" dist="38100" dir="2700000" algn="tl">
                    <a:srgbClr val="000000">
                      <a:alpha val="43137"/>
                    </a:srgbClr>
                  </a:outerShdw>
                </a:effectLst>
              </a:rPr>
              <a:t>este</a:t>
            </a:r>
            <a:r>
              <a:rPr lang="en-US" sz="3000" b="1" dirty="0">
                <a:effectLst>
                  <a:outerShdw blurRad="38100" dist="38100" dir="2700000" algn="tl">
                    <a:srgbClr val="000000">
                      <a:alpha val="43137"/>
                    </a:srgbClr>
                  </a:outerShdw>
                </a:effectLst>
              </a:rPr>
              <a:t> </a:t>
            </a:r>
            <a:r>
              <a:rPr lang="en-US" sz="3000" b="1" dirty="0" err="1">
                <a:effectLst>
                  <a:outerShdw blurRad="38100" dist="38100" dir="2700000" algn="tl">
                    <a:srgbClr val="000000">
                      <a:alpha val="43137"/>
                    </a:srgbClr>
                  </a:outerShdw>
                </a:effectLst>
              </a:rPr>
              <a:t>siglo</a:t>
            </a:r>
            <a:r>
              <a:rPr lang="en-US" sz="3000" b="1" dirty="0">
                <a:effectLst>
                  <a:outerShdw blurRad="38100" dist="38100" dir="2700000" algn="tl">
                    <a:srgbClr val="000000">
                      <a:alpha val="43137"/>
                    </a:srgbClr>
                  </a:outerShdw>
                </a:effectLst>
              </a:rPr>
              <a:t> </a:t>
            </a:r>
            <a:r>
              <a:rPr lang="en-US" sz="3000" b="1" dirty="0" err="1">
                <a:effectLst>
                  <a:outerShdw blurRad="38100" dist="38100" dir="2700000" algn="tl">
                    <a:srgbClr val="000000">
                      <a:alpha val="43137"/>
                    </a:srgbClr>
                  </a:outerShdw>
                </a:effectLst>
              </a:rPr>
              <a:t>sobria</a:t>
            </a:r>
            <a:r>
              <a:rPr lang="en-US" sz="3000" b="1" dirty="0">
                <a:effectLst>
                  <a:outerShdw blurRad="38100" dist="38100" dir="2700000" algn="tl">
                    <a:srgbClr val="000000">
                      <a:alpha val="43137"/>
                    </a:srgbClr>
                  </a:outerShdw>
                </a:effectLst>
              </a:rPr>
              <a:t>, </a:t>
            </a:r>
            <a:r>
              <a:rPr lang="en-US" sz="3000" b="1" dirty="0" err="1">
                <a:effectLst>
                  <a:outerShdw blurRad="38100" dist="38100" dir="2700000" algn="tl">
                    <a:srgbClr val="000000">
                      <a:alpha val="43137"/>
                    </a:srgbClr>
                  </a:outerShdw>
                </a:effectLst>
              </a:rPr>
              <a:t>justa</a:t>
            </a:r>
            <a:r>
              <a:rPr lang="en-US" sz="3000" b="1" dirty="0">
                <a:effectLst>
                  <a:outerShdw blurRad="38100" dist="38100" dir="2700000" algn="tl">
                    <a:srgbClr val="000000">
                      <a:alpha val="43137"/>
                    </a:srgbClr>
                  </a:outerShdw>
                </a:effectLst>
              </a:rPr>
              <a:t> y </a:t>
            </a:r>
            <a:r>
              <a:rPr lang="en-US" sz="3000" b="1" dirty="0" err="1">
                <a:effectLst>
                  <a:outerShdw blurRad="38100" dist="38100" dir="2700000" algn="tl">
                    <a:srgbClr val="000000">
                      <a:alpha val="43137"/>
                    </a:srgbClr>
                  </a:outerShdw>
                </a:effectLst>
              </a:rPr>
              <a:t>piadosamente</a:t>
            </a:r>
            <a:r>
              <a:rPr lang="en-US" sz="3000" b="1" dirty="0">
                <a:effectLst>
                  <a:outerShdw blurRad="38100" dist="38100" dir="2700000" algn="tl">
                    <a:srgbClr val="000000">
                      <a:alpha val="43137"/>
                    </a:srgbClr>
                  </a:outerShdw>
                </a:effectLst>
              </a:rPr>
              <a:t>, </a:t>
            </a:r>
            <a:r>
              <a:rPr lang="en-US" sz="3000" b="1" dirty="0" err="1">
                <a:effectLst>
                  <a:outerShdw blurRad="38100" dist="38100" dir="2700000" algn="tl">
                    <a:srgbClr val="000000">
                      <a:alpha val="43137"/>
                    </a:srgbClr>
                  </a:outerShdw>
                </a:effectLst>
              </a:rPr>
              <a:t>aguardando</a:t>
            </a:r>
            <a:r>
              <a:rPr lang="en-US" sz="3000" b="1" dirty="0">
                <a:effectLst>
                  <a:outerShdw blurRad="38100" dist="38100" dir="2700000" algn="tl">
                    <a:srgbClr val="000000">
                      <a:alpha val="43137"/>
                    </a:srgbClr>
                  </a:outerShdw>
                </a:effectLst>
              </a:rPr>
              <a:t> la </a:t>
            </a:r>
            <a:r>
              <a:rPr lang="en-US" sz="3000" b="1" dirty="0" err="1">
                <a:effectLst>
                  <a:outerShdw blurRad="38100" dist="38100" dir="2700000" algn="tl">
                    <a:srgbClr val="000000">
                      <a:alpha val="43137"/>
                    </a:srgbClr>
                  </a:outerShdw>
                </a:effectLst>
              </a:rPr>
              <a:t>esperanza</a:t>
            </a:r>
            <a:r>
              <a:rPr lang="en-US" sz="3000" b="1" dirty="0">
                <a:effectLst>
                  <a:outerShdw blurRad="38100" dist="38100" dir="2700000" algn="tl">
                    <a:srgbClr val="000000">
                      <a:alpha val="43137"/>
                    </a:srgbClr>
                  </a:outerShdw>
                </a:effectLst>
              </a:rPr>
              <a:t> </a:t>
            </a:r>
            <a:r>
              <a:rPr lang="en-US" sz="3000" b="1" dirty="0" err="1">
                <a:effectLst>
                  <a:outerShdw blurRad="38100" dist="38100" dir="2700000" algn="tl">
                    <a:srgbClr val="000000">
                      <a:alpha val="43137"/>
                    </a:srgbClr>
                  </a:outerShdw>
                </a:effectLst>
              </a:rPr>
              <a:t>bienaventurada</a:t>
            </a:r>
            <a:r>
              <a:rPr lang="en-US" sz="3000" b="1" dirty="0">
                <a:effectLst>
                  <a:outerShdw blurRad="38100" dist="38100" dir="2700000" algn="tl">
                    <a:srgbClr val="000000">
                      <a:alpha val="43137"/>
                    </a:srgbClr>
                  </a:outerShdw>
                </a:effectLst>
              </a:rPr>
              <a:t> y la </a:t>
            </a:r>
            <a:r>
              <a:rPr lang="en-US" sz="3000" b="1" dirty="0" err="1">
                <a:effectLst>
                  <a:outerShdw blurRad="38100" dist="38100" dir="2700000" algn="tl">
                    <a:srgbClr val="000000">
                      <a:alpha val="43137"/>
                    </a:srgbClr>
                  </a:outerShdw>
                </a:effectLst>
              </a:rPr>
              <a:t>manifestación</a:t>
            </a:r>
            <a:r>
              <a:rPr lang="en-US" sz="3000" b="1" dirty="0">
                <a:effectLst>
                  <a:outerShdw blurRad="38100" dist="38100" dir="2700000" algn="tl">
                    <a:srgbClr val="000000">
                      <a:alpha val="43137"/>
                    </a:srgbClr>
                  </a:outerShdw>
                </a:effectLst>
              </a:rPr>
              <a:t> </a:t>
            </a:r>
            <a:r>
              <a:rPr lang="en-US" sz="3000" b="1" dirty="0" err="1">
                <a:effectLst>
                  <a:outerShdw blurRad="38100" dist="38100" dir="2700000" algn="tl">
                    <a:srgbClr val="000000">
                      <a:alpha val="43137"/>
                    </a:srgbClr>
                  </a:outerShdw>
                </a:effectLst>
              </a:rPr>
              <a:t>gloriosa</a:t>
            </a:r>
            <a:r>
              <a:rPr lang="en-US" sz="3000" b="1" dirty="0">
                <a:effectLst>
                  <a:outerShdw blurRad="38100" dist="38100" dir="2700000" algn="tl">
                    <a:srgbClr val="000000">
                      <a:alpha val="43137"/>
                    </a:srgbClr>
                  </a:outerShdw>
                </a:effectLst>
              </a:rPr>
              <a:t> de </a:t>
            </a:r>
            <a:r>
              <a:rPr lang="en-US" sz="3000" b="1" dirty="0" err="1">
                <a:effectLst>
                  <a:outerShdw blurRad="38100" dist="38100" dir="2700000" algn="tl">
                    <a:srgbClr val="000000">
                      <a:alpha val="43137"/>
                    </a:srgbClr>
                  </a:outerShdw>
                </a:effectLst>
              </a:rPr>
              <a:t>nuestro</a:t>
            </a:r>
            <a:r>
              <a:rPr lang="en-US" sz="3000" b="1" dirty="0">
                <a:effectLst>
                  <a:outerShdw blurRad="38100" dist="38100" dir="2700000" algn="tl">
                    <a:srgbClr val="000000">
                      <a:alpha val="43137"/>
                    </a:srgbClr>
                  </a:outerShdw>
                </a:effectLst>
              </a:rPr>
              <a:t> gran Dios y Salvador </a:t>
            </a:r>
            <a:r>
              <a:rPr lang="en-US" sz="3000" b="1" dirty="0" err="1">
                <a:effectLst>
                  <a:outerShdw blurRad="38100" dist="38100" dir="2700000" algn="tl">
                    <a:srgbClr val="000000">
                      <a:alpha val="43137"/>
                    </a:srgbClr>
                  </a:outerShdw>
                </a:effectLst>
              </a:rPr>
              <a:t>Jesucristo</a:t>
            </a:r>
            <a:r>
              <a:rPr lang="en-US" sz="3000" b="1" dirty="0">
                <a:effectLst>
                  <a:outerShdw blurRad="38100" dist="38100" dir="2700000" algn="tl">
                    <a:srgbClr val="000000">
                      <a:alpha val="43137"/>
                    </a:srgbClr>
                  </a:outerShdw>
                </a:effectLst>
              </a:rPr>
              <a:t>, </a:t>
            </a:r>
            <a:r>
              <a:rPr lang="en-US" sz="3000" b="1" dirty="0" err="1">
                <a:effectLst>
                  <a:outerShdw blurRad="38100" dist="38100" dir="2700000" algn="tl">
                    <a:srgbClr val="000000">
                      <a:alpha val="43137"/>
                    </a:srgbClr>
                  </a:outerShdw>
                </a:effectLst>
              </a:rPr>
              <a:t>quien</a:t>
            </a:r>
            <a:r>
              <a:rPr lang="en-US" sz="3000" b="1" dirty="0">
                <a:effectLst>
                  <a:outerShdw blurRad="38100" dist="38100" dir="2700000" algn="tl">
                    <a:srgbClr val="000000">
                      <a:alpha val="43137"/>
                    </a:srgbClr>
                  </a:outerShdw>
                </a:effectLst>
              </a:rPr>
              <a:t> se </a:t>
            </a:r>
            <a:r>
              <a:rPr lang="en-US" sz="3000" b="1" dirty="0" err="1">
                <a:effectLst>
                  <a:outerShdw blurRad="38100" dist="38100" dir="2700000" algn="tl">
                    <a:srgbClr val="000000">
                      <a:alpha val="43137"/>
                    </a:srgbClr>
                  </a:outerShdw>
                </a:effectLst>
              </a:rPr>
              <a:t>dio</a:t>
            </a:r>
            <a:r>
              <a:rPr lang="en-US" sz="3000" b="1" dirty="0">
                <a:effectLst>
                  <a:outerShdw blurRad="38100" dist="38100" dir="2700000" algn="tl">
                    <a:srgbClr val="000000">
                      <a:alpha val="43137"/>
                    </a:srgbClr>
                  </a:outerShdw>
                </a:effectLst>
              </a:rPr>
              <a:t> a </a:t>
            </a:r>
            <a:r>
              <a:rPr lang="en-US" sz="3000" b="1" dirty="0" err="1">
                <a:effectLst>
                  <a:outerShdw blurRad="38100" dist="38100" dir="2700000" algn="tl">
                    <a:srgbClr val="000000">
                      <a:alpha val="43137"/>
                    </a:srgbClr>
                  </a:outerShdw>
                </a:effectLst>
              </a:rPr>
              <a:t>sí</a:t>
            </a:r>
            <a:r>
              <a:rPr lang="en-US" sz="3000" b="1" dirty="0">
                <a:effectLst>
                  <a:outerShdw blurRad="38100" dist="38100" dir="2700000" algn="tl">
                    <a:srgbClr val="000000">
                      <a:alpha val="43137"/>
                    </a:srgbClr>
                  </a:outerShdw>
                </a:effectLst>
              </a:rPr>
              <a:t> </a:t>
            </a:r>
            <a:r>
              <a:rPr lang="en-US" sz="3000" b="1" dirty="0" err="1">
                <a:effectLst>
                  <a:outerShdw blurRad="38100" dist="38100" dir="2700000" algn="tl">
                    <a:srgbClr val="000000">
                      <a:alpha val="43137"/>
                    </a:srgbClr>
                  </a:outerShdw>
                </a:effectLst>
              </a:rPr>
              <a:t>mismo</a:t>
            </a:r>
            <a:r>
              <a:rPr lang="en-US" sz="3000" b="1" dirty="0">
                <a:effectLst>
                  <a:outerShdw blurRad="38100" dist="38100" dir="2700000" algn="tl">
                    <a:srgbClr val="000000">
                      <a:alpha val="43137"/>
                    </a:srgbClr>
                  </a:outerShdw>
                </a:effectLst>
              </a:rPr>
              <a:t> </a:t>
            </a:r>
            <a:r>
              <a:rPr lang="en-US" sz="3000" b="1" dirty="0" err="1">
                <a:effectLst>
                  <a:outerShdw blurRad="38100" dist="38100" dir="2700000" algn="tl">
                    <a:srgbClr val="000000">
                      <a:alpha val="43137"/>
                    </a:srgbClr>
                  </a:outerShdw>
                </a:effectLst>
              </a:rPr>
              <a:t>por</a:t>
            </a:r>
            <a:r>
              <a:rPr lang="en-US" sz="3000" b="1" dirty="0">
                <a:effectLst>
                  <a:outerShdw blurRad="38100" dist="38100" dir="2700000" algn="tl">
                    <a:srgbClr val="000000">
                      <a:alpha val="43137"/>
                    </a:srgbClr>
                  </a:outerShdw>
                </a:effectLst>
              </a:rPr>
              <a:t> </a:t>
            </a:r>
            <a:r>
              <a:rPr lang="en-US" sz="3000" b="1" dirty="0" err="1">
                <a:effectLst>
                  <a:outerShdw blurRad="38100" dist="38100" dir="2700000" algn="tl">
                    <a:srgbClr val="000000">
                      <a:alpha val="43137"/>
                    </a:srgbClr>
                  </a:outerShdw>
                </a:effectLst>
              </a:rPr>
              <a:t>nosotros</a:t>
            </a:r>
            <a:r>
              <a:rPr lang="en-US" sz="3000" b="1" dirty="0">
                <a:effectLst>
                  <a:outerShdw blurRad="38100" dist="38100" dir="2700000" algn="tl">
                    <a:srgbClr val="000000">
                      <a:alpha val="43137"/>
                    </a:srgbClr>
                  </a:outerShdw>
                </a:effectLst>
              </a:rPr>
              <a:t> para </a:t>
            </a:r>
            <a:r>
              <a:rPr lang="en-US" sz="3000" b="1" dirty="0" err="1">
                <a:effectLst>
                  <a:outerShdw blurRad="38100" dist="38100" dir="2700000" algn="tl">
                    <a:srgbClr val="000000">
                      <a:alpha val="43137"/>
                    </a:srgbClr>
                  </a:outerShdw>
                </a:effectLst>
              </a:rPr>
              <a:t>redimirnos</a:t>
            </a:r>
            <a:r>
              <a:rPr lang="en-US" sz="3000" b="1" dirty="0">
                <a:effectLst>
                  <a:outerShdw blurRad="38100" dist="38100" dir="2700000" algn="tl">
                    <a:srgbClr val="000000">
                      <a:alpha val="43137"/>
                    </a:srgbClr>
                  </a:outerShdw>
                </a:effectLst>
              </a:rPr>
              <a:t> de </a:t>
            </a:r>
            <a:r>
              <a:rPr lang="en-US" sz="3000" b="1" dirty="0" err="1">
                <a:effectLst>
                  <a:outerShdw blurRad="38100" dist="38100" dir="2700000" algn="tl">
                    <a:srgbClr val="000000">
                      <a:alpha val="43137"/>
                    </a:srgbClr>
                  </a:outerShdw>
                </a:effectLst>
              </a:rPr>
              <a:t>toda</a:t>
            </a:r>
            <a:r>
              <a:rPr lang="en-US" sz="3000" b="1" dirty="0">
                <a:effectLst>
                  <a:outerShdw blurRad="38100" dist="38100" dir="2700000" algn="tl">
                    <a:srgbClr val="000000">
                      <a:alpha val="43137"/>
                    </a:srgbClr>
                  </a:outerShdw>
                </a:effectLst>
              </a:rPr>
              <a:t> </a:t>
            </a:r>
            <a:r>
              <a:rPr lang="en-US" sz="3000" b="1" dirty="0" err="1">
                <a:effectLst>
                  <a:outerShdw blurRad="38100" dist="38100" dir="2700000" algn="tl">
                    <a:srgbClr val="000000">
                      <a:alpha val="43137"/>
                    </a:srgbClr>
                  </a:outerShdw>
                </a:effectLst>
              </a:rPr>
              <a:t>iniquidad</a:t>
            </a:r>
            <a:r>
              <a:rPr lang="en-US" sz="3000" b="1" dirty="0">
                <a:effectLst>
                  <a:outerShdw blurRad="38100" dist="38100" dir="2700000" algn="tl">
                    <a:srgbClr val="000000">
                      <a:alpha val="43137"/>
                    </a:srgbClr>
                  </a:outerShdw>
                </a:effectLst>
              </a:rPr>
              <a:t> y </a:t>
            </a:r>
            <a:r>
              <a:rPr lang="en-US" sz="3000" b="1" dirty="0" err="1">
                <a:effectLst>
                  <a:outerShdw blurRad="38100" dist="38100" dir="2700000" algn="tl">
                    <a:srgbClr val="000000">
                      <a:alpha val="43137"/>
                    </a:srgbClr>
                  </a:outerShdw>
                </a:effectLst>
              </a:rPr>
              <a:t>purificar</a:t>
            </a:r>
            <a:r>
              <a:rPr lang="en-US" sz="3000" b="1" dirty="0">
                <a:effectLst>
                  <a:outerShdw blurRad="38100" dist="38100" dir="2700000" algn="tl">
                    <a:srgbClr val="000000">
                      <a:alpha val="43137"/>
                    </a:srgbClr>
                  </a:outerShdw>
                </a:effectLst>
              </a:rPr>
              <a:t> para </a:t>
            </a:r>
            <a:r>
              <a:rPr lang="en-US" sz="3000" b="1" dirty="0" err="1">
                <a:effectLst>
                  <a:outerShdw blurRad="38100" dist="38100" dir="2700000" algn="tl">
                    <a:srgbClr val="000000">
                      <a:alpha val="43137"/>
                    </a:srgbClr>
                  </a:outerShdw>
                </a:effectLst>
              </a:rPr>
              <a:t>sí</a:t>
            </a:r>
            <a:r>
              <a:rPr lang="en-US" sz="3000" b="1" dirty="0">
                <a:effectLst>
                  <a:outerShdw blurRad="38100" dist="38100" dir="2700000" algn="tl">
                    <a:srgbClr val="000000">
                      <a:alpha val="43137"/>
                    </a:srgbClr>
                  </a:outerShdw>
                </a:effectLst>
              </a:rPr>
              <a:t> un pueblo </a:t>
            </a:r>
            <a:r>
              <a:rPr lang="en-US" sz="3000" b="1" dirty="0" err="1">
                <a:effectLst>
                  <a:outerShdw blurRad="38100" dist="38100" dir="2700000" algn="tl">
                    <a:srgbClr val="000000">
                      <a:alpha val="43137"/>
                    </a:srgbClr>
                  </a:outerShdw>
                </a:effectLst>
              </a:rPr>
              <a:t>propio</a:t>
            </a:r>
            <a:r>
              <a:rPr lang="en-US" sz="3000" b="1" dirty="0">
                <a:effectLst>
                  <a:outerShdw blurRad="38100" dist="38100" dir="2700000" algn="tl">
                    <a:srgbClr val="000000">
                      <a:alpha val="43137"/>
                    </a:srgbClr>
                  </a:outerShdw>
                </a:effectLst>
              </a:rPr>
              <a:t>, </a:t>
            </a:r>
            <a:r>
              <a:rPr lang="en-US" sz="3000" b="1" dirty="0" err="1">
                <a:effectLst>
                  <a:outerShdw blurRad="38100" dist="38100" dir="2700000" algn="tl">
                    <a:srgbClr val="000000">
                      <a:alpha val="43137"/>
                    </a:srgbClr>
                  </a:outerShdw>
                </a:effectLst>
              </a:rPr>
              <a:t>celoso</a:t>
            </a:r>
            <a:r>
              <a:rPr lang="en-US" sz="3000" b="1" dirty="0">
                <a:effectLst>
                  <a:outerShdw blurRad="38100" dist="38100" dir="2700000" algn="tl">
                    <a:srgbClr val="000000">
                      <a:alpha val="43137"/>
                    </a:srgbClr>
                  </a:outerShdw>
                </a:effectLst>
              </a:rPr>
              <a:t> de </a:t>
            </a:r>
            <a:r>
              <a:rPr lang="en-US" sz="3000" b="1" dirty="0" err="1">
                <a:effectLst>
                  <a:outerShdw blurRad="38100" dist="38100" dir="2700000" algn="tl">
                    <a:srgbClr val="000000">
                      <a:alpha val="43137"/>
                    </a:srgbClr>
                  </a:outerShdw>
                </a:effectLst>
              </a:rPr>
              <a:t>buenas</a:t>
            </a:r>
            <a:r>
              <a:rPr lang="en-US" sz="3000" b="1" dirty="0">
                <a:effectLst>
                  <a:outerShdw blurRad="38100" dist="38100" dir="2700000" algn="tl">
                    <a:srgbClr val="000000">
                      <a:alpha val="43137"/>
                    </a:srgbClr>
                  </a:outerShdw>
                </a:effectLst>
              </a:rPr>
              <a:t> </a:t>
            </a:r>
            <a:r>
              <a:rPr lang="en-US" sz="3000" b="1" dirty="0" err="1">
                <a:effectLst>
                  <a:outerShdw blurRad="38100" dist="38100" dir="2700000" algn="tl">
                    <a:srgbClr val="000000">
                      <a:alpha val="43137"/>
                    </a:srgbClr>
                  </a:outerShdw>
                </a:effectLst>
              </a:rPr>
              <a:t>obras</a:t>
            </a:r>
            <a:r>
              <a:rPr lang="en-US" sz="3000" b="1" dirty="0">
                <a:effectLst>
                  <a:outerShdw blurRad="38100" dist="38100" dir="2700000" algn="tl">
                    <a:srgbClr val="000000">
                      <a:alpha val="43137"/>
                    </a:srgbClr>
                  </a:outerShdw>
                </a:effectLst>
              </a:rPr>
              <a:t>. </a:t>
            </a:r>
            <a:r>
              <a:rPr lang="en-US" sz="3000" b="1" dirty="0" err="1">
                <a:effectLst>
                  <a:outerShdw blurRad="38100" dist="38100" dir="2700000" algn="tl">
                    <a:srgbClr val="000000">
                      <a:alpha val="43137"/>
                    </a:srgbClr>
                  </a:outerShdw>
                </a:effectLst>
              </a:rPr>
              <a:t>Esto</a:t>
            </a:r>
            <a:r>
              <a:rPr lang="en-US" sz="3000" b="1" dirty="0">
                <a:effectLst>
                  <a:outerShdw blurRad="38100" dist="38100" dir="2700000" algn="tl">
                    <a:srgbClr val="000000">
                      <a:alpha val="43137"/>
                    </a:srgbClr>
                  </a:outerShdw>
                </a:effectLst>
              </a:rPr>
              <a:t> </a:t>
            </a:r>
            <a:r>
              <a:rPr lang="en-US" sz="3000" b="1" dirty="0" err="1">
                <a:effectLst>
                  <a:outerShdw blurRad="38100" dist="38100" dir="2700000" algn="tl">
                    <a:srgbClr val="000000">
                      <a:alpha val="43137"/>
                    </a:srgbClr>
                  </a:outerShdw>
                </a:effectLst>
              </a:rPr>
              <a:t>habla</a:t>
            </a:r>
            <a:r>
              <a:rPr lang="en-US" sz="3000" b="1" dirty="0">
                <a:effectLst>
                  <a:outerShdw blurRad="38100" dist="38100" dir="2700000" algn="tl">
                    <a:srgbClr val="000000">
                      <a:alpha val="43137"/>
                    </a:srgbClr>
                  </a:outerShdw>
                </a:effectLst>
              </a:rPr>
              <a:t>, y </a:t>
            </a:r>
            <a:r>
              <a:rPr lang="en-US" sz="3000" b="1" dirty="0" err="1">
                <a:effectLst>
                  <a:outerShdw blurRad="38100" dist="38100" dir="2700000" algn="tl">
                    <a:srgbClr val="000000">
                      <a:alpha val="43137"/>
                    </a:srgbClr>
                  </a:outerShdw>
                </a:effectLst>
              </a:rPr>
              <a:t>exhorta</a:t>
            </a:r>
            <a:r>
              <a:rPr lang="en-US" sz="3000" b="1" dirty="0">
                <a:effectLst>
                  <a:outerShdw blurRad="38100" dist="38100" dir="2700000" algn="tl">
                    <a:srgbClr val="000000">
                      <a:alpha val="43137"/>
                    </a:srgbClr>
                  </a:outerShdw>
                </a:effectLst>
              </a:rPr>
              <a:t> y </a:t>
            </a:r>
            <a:r>
              <a:rPr lang="en-US" sz="3000" b="1" dirty="0" err="1">
                <a:effectLst>
                  <a:outerShdw blurRad="38100" dist="38100" dir="2700000" algn="tl">
                    <a:srgbClr val="000000">
                      <a:alpha val="43137"/>
                    </a:srgbClr>
                  </a:outerShdw>
                </a:effectLst>
              </a:rPr>
              <a:t>reprende</a:t>
            </a:r>
            <a:r>
              <a:rPr lang="en-US" sz="3000" b="1" dirty="0">
                <a:effectLst>
                  <a:outerShdw blurRad="38100" dist="38100" dir="2700000" algn="tl">
                    <a:srgbClr val="000000">
                      <a:alpha val="43137"/>
                    </a:srgbClr>
                  </a:outerShdw>
                </a:effectLst>
              </a:rPr>
              <a:t> con </a:t>
            </a:r>
            <a:r>
              <a:rPr lang="en-US" sz="3000" b="1" dirty="0" err="1">
                <a:effectLst>
                  <a:outerShdw blurRad="38100" dist="38100" dir="2700000" algn="tl">
                    <a:srgbClr val="000000">
                      <a:alpha val="43137"/>
                    </a:srgbClr>
                  </a:outerShdw>
                </a:effectLst>
              </a:rPr>
              <a:t>toda</a:t>
            </a:r>
            <a:r>
              <a:rPr lang="en-US" sz="3000" b="1" dirty="0">
                <a:effectLst>
                  <a:outerShdw blurRad="38100" dist="38100" dir="2700000" algn="tl">
                    <a:srgbClr val="000000">
                      <a:alpha val="43137"/>
                    </a:srgbClr>
                  </a:outerShdw>
                </a:effectLst>
              </a:rPr>
              <a:t> autoridad. </a:t>
            </a:r>
            <a:r>
              <a:rPr lang="en-US" sz="3000" b="1" dirty="0" err="1">
                <a:effectLst>
                  <a:outerShdw blurRad="38100" dist="38100" dir="2700000" algn="tl">
                    <a:srgbClr val="000000">
                      <a:alpha val="43137"/>
                    </a:srgbClr>
                  </a:outerShdw>
                </a:effectLst>
              </a:rPr>
              <a:t>Nadie</a:t>
            </a:r>
            <a:r>
              <a:rPr lang="en-US" sz="3000" b="1" dirty="0">
                <a:effectLst>
                  <a:outerShdw blurRad="38100" dist="38100" dir="2700000" algn="tl">
                    <a:srgbClr val="000000">
                      <a:alpha val="43137"/>
                    </a:srgbClr>
                  </a:outerShdw>
                </a:effectLst>
              </a:rPr>
              <a:t> </a:t>
            </a:r>
            <a:r>
              <a:rPr lang="en-US" sz="3000" b="1" dirty="0" err="1">
                <a:effectLst>
                  <a:outerShdw blurRad="38100" dist="38100" dir="2700000" algn="tl">
                    <a:srgbClr val="000000">
                      <a:alpha val="43137"/>
                    </a:srgbClr>
                  </a:outerShdw>
                </a:effectLst>
              </a:rPr>
              <a:t>te</a:t>
            </a:r>
            <a:r>
              <a:rPr lang="en-US" sz="3000" b="1" dirty="0">
                <a:effectLst>
                  <a:outerShdw blurRad="38100" dist="38100" dir="2700000" algn="tl">
                    <a:srgbClr val="000000">
                      <a:alpha val="43137"/>
                    </a:srgbClr>
                  </a:outerShdw>
                </a:effectLst>
              </a:rPr>
              <a:t> </a:t>
            </a:r>
            <a:r>
              <a:rPr lang="en-US" sz="3000" b="1" dirty="0" err="1">
                <a:effectLst>
                  <a:outerShdw blurRad="38100" dist="38100" dir="2700000" algn="tl">
                    <a:srgbClr val="000000">
                      <a:alpha val="43137"/>
                    </a:srgbClr>
                  </a:outerShdw>
                </a:effectLst>
              </a:rPr>
              <a:t>menosprecie</a:t>
            </a:r>
            <a:r>
              <a:rPr lang="en-US" sz="3000" b="1" dirty="0">
                <a:effectLst>
                  <a:outerShdw blurRad="38100" dist="38100" dir="2700000" algn="tl">
                    <a:srgbClr val="000000">
                      <a:alpha val="43137"/>
                    </a:srgbClr>
                  </a:outerShdw>
                </a:effectLst>
              </a:rPr>
              <a:t>”.</a:t>
            </a:r>
            <a:endParaRPr lang="es-ES_tradnl" sz="3000" dirty="0">
              <a:effectLst>
                <a:outerShdw blurRad="38100" dist="38100" dir="2700000" algn="tl">
                  <a:srgbClr val="000000">
                    <a:alpha val="43137"/>
                  </a:srgbClr>
                </a:outerShdw>
              </a:effectLst>
            </a:endParaRPr>
          </a:p>
          <a:p>
            <a:pPr marL="0" indent="0">
              <a:buNone/>
            </a:pPr>
            <a:endParaRPr lang="es-MX" sz="3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571137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925957"/>
            <a:ext cx="8385463" cy="5006085"/>
          </a:xfrm>
        </p:spPr>
        <p:txBody>
          <a:bodyPr>
            <a:normAutofit/>
          </a:bodyPr>
          <a:lstStyle/>
          <a:p>
            <a:pPr marL="0" indent="0" algn="just">
              <a:buNone/>
            </a:pPr>
            <a:r>
              <a:rPr lang="en-US" dirty="0">
                <a:effectLst>
                  <a:outerShdw blurRad="38100" dist="38100" dir="2700000" algn="tl">
                    <a:srgbClr val="000000">
                      <a:alpha val="43137"/>
                    </a:srgbClr>
                  </a:outerShdw>
                </a:effectLst>
              </a:rPr>
              <a:t>Es de vital </a:t>
            </a:r>
            <a:r>
              <a:rPr lang="en-US" dirty="0" err="1">
                <a:effectLst>
                  <a:outerShdw blurRad="38100" dist="38100" dir="2700000" algn="tl">
                    <a:srgbClr val="000000">
                      <a:alpha val="43137"/>
                    </a:srgbClr>
                  </a:outerShdw>
                </a:effectLst>
              </a:rPr>
              <a:t>importancia</a:t>
            </a:r>
            <a:r>
              <a:rPr lang="en-US" dirty="0">
                <a:effectLst>
                  <a:outerShdw blurRad="38100" dist="38100" dir="2700000" algn="tl">
                    <a:srgbClr val="000000">
                      <a:alpha val="43137"/>
                    </a:srgbClr>
                  </a:outerShdw>
                </a:effectLst>
              </a:rPr>
              <a:t>, saber </a:t>
            </a:r>
            <a:r>
              <a:rPr lang="en-US" dirty="0" err="1">
                <a:effectLst>
                  <a:outerShdw blurRad="38100" dist="38100" dir="2700000" algn="tl">
                    <a:srgbClr val="000000">
                      <a:alpha val="43137"/>
                    </a:srgbClr>
                  </a:outerShdw>
                </a:effectLst>
              </a:rPr>
              <a:t>distinguir</a:t>
            </a:r>
            <a:r>
              <a:rPr lang="en-US" dirty="0">
                <a:effectLst>
                  <a:outerShdw blurRad="38100" dist="38100" dir="2700000" algn="tl">
                    <a:srgbClr val="000000">
                      <a:alpha val="43137"/>
                    </a:srgbClr>
                  </a:outerShdw>
                </a:effectLst>
              </a:rPr>
              <a:t> entre AUTORIDAD y AUTORITARISMO. Una per- </a:t>
            </a:r>
            <a:r>
              <a:rPr lang="en-US" dirty="0" err="1">
                <a:effectLst>
                  <a:outerShdw blurRad="38100" dist="38100" dir="2700000" algn="tl">
                    <a:srgbClr val="000000">
                      <a:alpha val="43137"/>
                    </a:srgbClr>
                  </a:outerShdw>
                </a:effectLst>
              </a:rPr>
              <a:t>sona</a:t>
            </a:r>
            <a:r>
              <a:rPr lang="en-US" dirty="0">
                <a:effectLst>
                  <a:outerShdw blurRad="38100" dist="38100" dir="2700000" algn="tl">
                    <a:srgbClr val="000000">
                      <a:alpha val="43137"/>
                    </a:srgbClr>
                  </a:outerShdw>
                </a:effectLst>
              </a:rPr>
              <a:t> con autoridad, no </a:t>
            </a:r>
            <a:r>
              <a:rPr lang="en-US" dirty="0" err="1">
                <a:effectLst>
                  <a:outerShdw blurRad="38100" dist="38100" dir="2700000" algn="tl">
                    <a:srgbClr val="000000">
                      <a:alpha val="43137"/>
                    </a:srgbClr>
                  </a:outerShdw>
                </a:effectLst>
              </a:rPr>
              <a:t>tiene</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necesidad</a:t>
            </a:r>
            <a:r>
              <a:rPr lang="en-US" dirty="0">
                <a:effectLst>
                  <a:outerShdw blurRad="38100" dist="38100" dir="2700000" algn="tl">
                    <a:srgbClr val="000000">
                      <a:alpha val="43137"/>
                    </a:srgbClr>
                  </a:outerShdw>
                </a:effectLst>
              </a:rPr>
              <a:t> de </a:t>
            </a:r>
            <a:r>
              <a:rPr lang="en-US" dirty="0" err="1">
                <a:effectLst>
                  <a:outerShdw blurRad="38100" dist="38100" dir="2700000" algn="tl">
                    <a:srgbClr val="000000">
                      <a:alpha val="43137"/>
                    </a:srgbClr>
                  </a:outerShdw>
                </a:effectLst>
              </a:rPr>
              <a:t>presionar</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amenazar</a:t>
            </a:r>
            <a:r>
              <a:rPr lang="en-US" dirty="0">
                <a:effectLst>
                  <a:outerShdw blurRad="38100" dist="38100" dir="2700000" algn="tl">
                    <a:srgbClr val="000000">
                      <a:alpha val="43137"/>
                    </a:srgbClr>
                  </a:outerShdw>
                </a:effectLst>
              </a:rPr>
              <a:t>, o </a:t>
            </a:r>
            <a:r>
              <a:rPr lang="en-US" dirty="0" err="1">
                <a:effectLst>
                  <a:outerShdw blurRad="38100" dist="38100" dir="2700000" algn="tl">
                    <a:srgbClr val="000000">
                      <a:alpha val="43137"/>
                    </a:srgbClr>
                  </a:outerShdw>
                </a:effectLst>
              </a:rPr>
              <a:t>forzar</a:t>
            </a:r>
            <a:r>
              <a:rPr lang="en-US" dirty="0">
                <a:effectLst>
                  <a:outerShdw blurRad="38100" dist="38100" dir="2700000" algn="tl">
                    <a:srgbClr val="000000">
                      <a:alpha val="43137"/>
                    </a:srgbClr>
                  </a:outerShdw>
                </a:effectLst>
              </a:rPr>
              <a:t> a </a:t>
            </a:r>
            <a:r>
              <a:rPr lang="en-US" dirty="0" err="1">
                <a:effectLst>
                  <a:outerShdw blurRad="38100" dist="38100" dir="2700000" algn="tl">
                    <a:srgbClr val="000000">
                      <a:alpha val="43137"/>
                    </a:srgbClr>
                  </a:outerShdw>
                </a:effectLst>
              </a:rPr>
              <a:t>alguien</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ya</a:t>
            </a:r>
            <a:r>
              <a:rPr lang="en-US" dirty="0">
                <a:effectLst>
                  <a:outerShdw blurRad="38100" dist="38100" dir="2700000" algn="tl">
                    <a:srgbClr val="000000">
                      <a:alpha val="43137"/>
                    </a:srgbClr>
                  </a:outerShdw>
                </a:effectLst>
              </a:rPr>
              <a:t> que es reconocida </a:t>
            </a:r>
            <a:r>
              <a:rPr lang="en-US" dirty="0" err="1">
                <a:effectLst>
                  <a:outerShdw blurRad="38100" dist="38100" dir="2700000" algn="tl">
                    <a:srgbClr val="000000">
                      <a:alpha val="43137"/>
                    </a:srgbClr>
                  </a:outerShdw>
                </a:effectLst>
              </a:rPr>
              <a:t>esa</a:t>
            </a:r>
            <a:r>
              <a:rPr lang="en-US" dirty="0">
                <a:effectLst>
                  <a:outerShdw blurRad="38100" dist="38100" dir="2700000" algn="tl">
                    <a:srgbClr val="000000">
                      <a:alpha val="43137"/>
                    </a:srgbClr>
                  </a:outerShdw>
                </a:effectLst>
              </a:rPr>
              <a:t> autoridad </a:t>
            </a:r>
            <a:r>
              <a:rPr lang="en-US" dirty="0" err="1">
                <a:effectLst>
                  <a:outerShdw blurRad="38100" dist="38100" dir="2700000" algn="tl">
                    <a:srgbClr val="000000">
                      <a:alpha val="43137"/>
                    </a:srgbClr>
                  </a:outerShdw>
                </a:effectLst>
              </a:rPr>
              <a:t>por</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quienes</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están</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bajo</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su</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responsabilidad</a:t>
            </a:r>
            <a:r>
              <a:rPr lang="en-US" dirty="0">
                <a:effectLst>
                  <a:outerShdw blurRad="38100" dist="38100" dir="2700000" algn="tl">
                    <a:srgbClr val="000000">
                      <a:alpha val="43137"/>
                    </a:srgbClr>
                  </a:outerShdw>
                </a:effectLst>
              </a:rPr>
              <a:t>, y </a:t>
            </a:r>
            <a:r>
              <a:rPr lang="en-US" dirty="0" err="1">
                <a:effectLst>
                  <a:outerShdw blurRad="38100" dist="38100" dir="2700000" algn="tl">
                    <a:srgbClr val="000000">
                      <a:alpha val="43137"/>
                    </a:srgbClr>
                  </a:outerShdw>
                </a:effectLst>
              </a:rPr>
              <a:t>están</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pres</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tos</a:t>
            </a:r>
            <a:r>
              <a:rPr lang="en-US" dirty="0">
                <a:effectLst>
                  <a:outerShdw blurRad="38100" dist="38100" dir="2700000" algn="tl">
                    <a:srgbClr val="000000">
                      <a:alpha val="43137"/>
                    </a:srgbClr>
                  </a:outerShdw>
                </a:effectLst>
              </a:rPr>
              <a:t> a </a:t>
            </a:r>
            <a:r>
              <a:rPr lang="en-US" dirty="0" err="1">
                <a:effectLst>
                  <a:outerShdw blurRad="38100" dist="38100" dir="2700000" algn="tl">
                    <a:srgbClr val="000000">
                      <a:alpha val="43137"/>
                    </a:srgbClr>
                  </a:outerShdw>
                </a:effectLst>
              </a:rPr>
              <a:t>obedecer</a:t>
            </a:r>
            <a:r>
              <a:rPr lang="en-US" dirty="0">
                <a:effectLst>
                  <a:outerShdw blurRad="38100" dist="38100" dir="2700000" algn="tl">
                    <a:srgbClr val="000000">
                      <a:alpha val="43137"/>
                    </a:srgbClr>
                  </a:outerShdw>
                </a:effectLst>
              </a:rPr>
              <a:t>.</a:t>
            </a:r>
            <a:endParaRPr lang="es-ES_tradnl" dirty="0">
              <a:effectLst>
                <a:outerShdw blurRad="38100" dist="38100" dir="2700000" algn="tl">
                  <a:srgbClr val="000000">
                    <a:alpha val="43137"/>
                  </a:srgbClr>
                </a:outerShdw>
              </a:effectLst>
            </a:endParaRPr>
          </a:p>
          <a:p>
            <a:pPr marL="0" indent="0" algn="just">
              <a:buNone/>
            </a:pPr>
            <a:r>
              <a:rPr lang="en-US" dirty="0">
                <a:effectLst>
                  <a:outerShdw blurRad="38100" dist="38100" dir="2700000" algn="tl">
                    <a:srgbClr val="000000">
                      <a:alpha val="43137"/>
                    </a:srgbClr>
                  </a:outerShdw>
                </a:effectLst>
              </a:rPr>
              <a:t> </a:t>
            </a:r>
            <a:endParaRPr lang="es-ES_tradnl" dirty="0">
              <a:effectLst>
                <a:outerShdw blurRad="38100" dist="38100" dir="2700000" algn="tl">
                  <a:srgbClr val="000000">
                    <a:alpha val="43137"/>
                  </a:srgbClr>
                </a:outerShdw>
              </a:effectLst>
            </a:endParaRPr>
          </a:p>
          <a:p>
            <a:pPr marL="0" indent="0" algn="just">
              <a:buNone/>
            </a:pPr>
            <a:r>
              <a:rPr lang="en-US" dirty="0" err="1">
                <a:effectLst>
                  <a:outerShdw blurRad="38100" dist="38100" dir="2700000" algn="tl">
                    <a:srgbClr val="000000">
                      <a:alpha val="43137"/>
                    </a:srgbClr>
                  </a:outerShdw>
                </a:effectLst>
              </a:rPr>
              <a:t>Jesús</a:t>
            </a:r>
            <a:r>
              <a:rPr lang="en-US" dirty="0">
                <a:effectLst>
                  <a:outerShdw blurRad="38100" dist="38100" dir="2700000" algn="tl">
                    <a:srgbClr val="000000">
                      <a:alpha val="43137"/>
                    </a:srgbClr>
                  </a:outerShdw>
                </a:effectLst>
              </a:rPr>
              <a:t> solo </a:t>
            </a:r>
            <a:r>
              <a:rPr lang="en-US" dirty="0" err="1">
                <a:effectLst>
                  <a:outerShdw blurRad="38100" dist="38100" dir="2700000" algn="tl">
                    <a:srgbClr val="000000">
                      <a:alpha val="43137"/>
                    </a:srgbClr>
                  </a:outerShdw>
                </a:effectLst>
              </a:rPr>
              <a:t>declaraba</a:t>
            </a:r>
            <a:r>
              <a:rPr lang="en-US" dirty="0">
                <a:effectLst>
                  <a:outerShdw blurRad="38100" dist="38100" dir="2700000" algn="tl">
                    <a:srgbClr val="000000">
                      <a:alpha val="43137"/>
                    </a:srgbClr>
                  </a:outerShdw>
                </a:effectLst>
              </a:rPr>
              <a:t> lo que se </a:t>
            </a:r>
            <a:r>
              <a:rPr lang="en-US" dirty="0" err="1">
                <a:effectLst>
                  <a:outerShdw blurRad="38100" dist="38100" dir="2700000" algn="tl">
                    <a:srgbClr val="000000">
                      <a:alpha val="43137"/>
                    </a:srgbClr>
                  </a:outerShdw>
                </a:effectLst>
              </a:rPr>
              <a:t>debía</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hacer</a:t>
            </a:r>
            <a:r>
              <a:rPr lang="en-US" dirty="0">
                <a:effectLst>
                  <a:outerShdw blurRad="38100" dist="38100" dir="2700000" algn="tl">
                    <a:srgbClr val="000000">
                      <a:alpha val="43137"/>
                    </a:srgbClr>
                  </a:outerShdw>
                </a:effectLst>
              </a:rPr>
              <a:t>, y </a:t>
            </a:r>
            <a:r>
              <a:rPr lang="en-US" dirty="0" err="1">
                <a:effectLst>
                  <a:outerShdw blurRad="38100" dist="38100" dir="2700000" algn="tl">
                    <a:srgbClr val="000000">
                      <a:alpha val="43137"/>
                    </a:srgbClr>
                  </a:outerShdw>
                </a:effectLst>
              </a:rPr>
              <a:t>los</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demás</a:t>
            </a:r>
            <a:r>
              <a:rPr lang="en-US" dirty="0">
                <a:effectLst>
                  <a:outerShdw blurRad="38100" dist="38100" dir="2700000" algn="tl">
                    <a:srgbClr val="000000">
                      <a:alpha val="43137"/>
                    </a:srgbClr>
                  </a:outerShdw>
                </a:effectLst>
              </a:rPr>
              <a:t> solo </a:t>
            </a:r>
            <a:r>
              <a:rPr lang="en-US" dirty="0" err="1">
                <a:effectLst>
                  <a:outerShdw blurRad="38100" dist="38100" dir="2700000" algn="tl">
                    <a:srgbClr val="000000">
                      <a:alpha val="43137"/>
                    </a:srgbClr>
                  </a:outerShdw>
                </a:effectLst>
              </a:rPr>
              <a:t>obedecían</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Tenemos</a:t>
            </a:r>
            <a:r>
              <a:rPr lang="en-US" dirty="0">
                <a:effectLst>
                  <a:outerShdw blurRad="38100" dist="38100" dir="2700000" algn="tl">
                    <a:srgbClr val="000000">
                      <a:alpha val="43137"/>
                    </a:srgbClr>
                  </a:outerShdw>
                </a:effectLst>
              </a:rPr>
              <a:t> el </a:t>
            </a:r>
            <a:r>
              <a:rPr lang="en-US" dirty="0" err="1">
                <a:effectLst>
                  <a:outerShdw blurRad="38100" dist="38100" dir="2700000" algn="tl">
                    <a:srgbClr val="000000">
                      <a:alpha val="43137"/>
                    </a:srgbClr>
                  </a:outerShdw>
                </a:effectLst>
              </a:rPr>
              <a:t>caso</a:t>
            </a:r>
            <a:r>
              <a:rPr lang="en-US" dirty="0">
                <a:effectLst>
                  <a:outerShdw blurRad="38100" dist="38100" dir="2700000" algn="tl">
                    <a:srgbClr val="000000">
                      <a:alpha val="43137"/>
                    </a:srgbClr>
                  </a:outerShdw>
                </a:effectLst>
              </a:rPr>
              <a:t> de </a:t>
            </a:r>
            <a:r>
              <a:rPr lang="en-US" dirty="0" err="1">
                <a:effectLst>
                  <a:outerShdw blurRad="38100" dist="38100" dir="2700000" algn="tl">
                    <a:srgbClr val="000000">
                      <a:alpha val="43137"/>
                    </a:srgbClr>
                  </a:outerShdw>
                </a:effectLst>
              </a:rPr>
              <a:t>los</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dueños</a:t>
            </a:r>
            <a:r>
              <a:rPr lang="en-US" dirty="0">
                <a:effectLst>
                  <a:outerShdw blurRad="38100" dist="38100" dir="2700000" algn="tl">
                    <a:srgbClr val="000000">
                      <a:alpha val="43137"/>
                    </a:srgbClr>
                  </a:outerShdw>
                </a:effectLst>
              </a:rPr>
              <a:t> del </a:t>
            </a:r>
            <a:r>
              <a:rPr lang="en-US" dirty="0" err="1">
                <a:effectLst>
                  <a:outerShdw blurRad="38100" dist="38100" dir="2700000" algn="tl">
                    <a:srgbClr val="000000">
                      <a:alpha val="43137"/>
                    </a:srgbClr>
                  </a:outerShdw>
                </a:effectLst>
              </a:rPr>
              <a:t>pollino</a:t>
            </a:r>
            <a:r>
              <a:rPr lang="en-US" dirty="0">
                <a:effectLst>
                  <a:outerShdw blurRad="38100" dist="38100" dir="2700000" algn="tl">
                    <a:srgbClr val="000000">
                      <a:alpha val="43137"/>
                    </a:srgbClr>
                  </a:outerShdw>
                </a:effectLst>
              </a:rPr>
              <a:t>, y el </a:t>
            </a:r>
            <a:r>
              <a:rPr lang="en-US" dirty="0" err="1">
                <a:effectLst>
                  <a:outerShdw blurRad="38100" dist="38100" dir="2700000" algn="tl">
                    <a:srgbClr val="000000">
                      <a:alpha val="43137"/>
                    </a:srgbClr>
                  </a:outerShdw>
                </a:effectLst>
              </a:rPr>
              <a:t>caso</a:t>
            </a:r>
            <a:r>
              <a:rPr lang="en-US" dirty="0">
                <a:effectLst>
                  <a:outerShdw blurRad="38100" dist="38100" dir="2700000" algn="tl">
                    <a:srgbClr val="000000">
                      <a:alpha val="43137"/>
                    </a:srgbClr>
                  </a:outerShdw>
                </a:effectLst>
              </a:rPr>
              <a:t> de </a:t>
            </a:r>
            <a:r>
              <a:rPr lang="en-US" dirty="0" err="1">
                <a:effectLst>
                  <a:outerShdw blurRad="38100" dist="38100" dir="2700000" algn="tl">
                    <a:srgbClr val="000000">
                      <a:alpha val="43137"/>
                    </a:srgbClr>
                  </a:outerShdw>
                </a:effectLst>
              </a:rPr>
              <a:t>Zaqueo</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En</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cambio</a:t>
            </a:r>
            <a:r>
              <a:rPr lang="en-US" dirty="0">
                <a:effectLst>
                  <a:outerShdw blurRad="38100" dist="38100" dir="2700000" algn="tl">
                    <a:srgbClr val="000000">
                      <a:alpha val="43137"/>
                    </a:srgbClr>
                  </a:outerShdw>
                </a:effectLst>
              </a:rPr>
              <a:t>, el </a:t>
            </a:r>
            <a:r>
              <a:rPr lang="en-US" dirty="0" err="1">
                <a:effectLst>
                  <a:outerShdw blurRad="38100" dist="38100" dir="2700000" algn="tl">
                    <a:srgbClr val="000000">
                      <a:alpha val="43137"/>
                    </a:srgbClr>
                  </a:outerShdw>
                </a:effectLst>
              </a:rPr>
              <a:t>autoritario</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tiene</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necesidad</a:t>
            </a:r>
            <a:r>
              <a:rPr lang="en-US" dirty="0">
                <a:effectLst>
                  <a:outerShdw blurRad="38100" dist="38100" dir="2700000" algn="tl">
                    <a:srgbClr val="000000">
                      <a:alpha val="43137"/>
                    </a:srgbClr>
                  </a:outerShdw>
                </a:effectLst>
              </a:rPr>
              <a:t> de </a:t>
            </a:r>
            <a:r>
              <a:rPr lang="en-US" dirty="0" err="1">
                <a:effectLst>
                  <a:outerShdw blurRad="38100" dist="38100" dir="2700000" algn="tl">
                    <a:srgbClr val="000000">
                      <a:alpha val="43137"/>
                    </a:srgbClr>
                  </a:outerShdw>
                </a:effectLst>
              </a:rPr>
              <a:t>ejercer</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presión</a:t>
            </a:r>
            <a:r>
              <a:rPr lang="en-US" dirty="0">
                <a:effectLst>
                  <a:outerShdw blurRad="38100" dist="38100" dir="2700000" algn="tl">
                    <a:srgbClr val="000000">
                      <a:alpha val="43137"/>
                    </a:srgbClr>
                  </a:outerShdw>
                </a:effectLst>
              </a:rPr>
              <a:t> y </a:t>
            </a:r>
            <a:r>
              <a:rPr lang="en-US" dirty="0" err="1">
                <a:effectLst>
                  <a:outerShdw blurRad="38100" dist="38100" dir="2700000" algn="tl">
                    <a:srgbClr val="000000">
                      <a:alpha val="43137"/>
                    </a:srgbClr>
                  </a:outerShdw>
                </a:effectLst>
              </a:rPr>
              <a:t>amenazas</a:t>
            </a:r>
            <a:r>
              <a:rPr lang="en-US" dirty="0">
                <a:effectLst>
                  <a:outerShdw blurRad="38100" dist="38100" dir="2700000" algn="tl">
                    <a:srgbClr val="000000">
                      <a:alpha val="43137"/>
                    </a:srgbClr>
                  </a:outerShdw>
                </a:effectLst>
              </a:rPr>
              <a:t>; para que se le </a:t>
            </a:r>
            <a:r>
              <a:rPr lang="en-US" dirty="0" err="1">
                <a:effectLst>
                  <a:outerShdw blurRad="38100" dist="38100" dir="2700000" algn="tl">
                    <a:srgbClr val="000000">
                      <a:alpha val="43137"/>
                    </a:srgbClr>
                  </a:outerShdw>
                </a:effectLst>
              </a:rPr>
              <a:t>obedezca</a:t>
            </a:r>
            <a:r>
              <a:rPr lang="en-US" dirty="0">
                <a:effectLst>
                  <a:outerShdw blurRad="38100" dist="38100" dir="2700000" algn="tl">
                    <a:srgbClr val="000000">
                      <a:alpha val="43137"/>
                    </a:srgbClr>
                  </a:outerShdw>
                </a:effectLst>
              </a:rPr>
              <a:t>.</a:t>
            </a:r>
            <a:endParaRPr lang="es-ES_tradnl" dirty="0">
              <a:effectLst>
                <a:outerShdw blurRad="38100" dist="38100" dir="2700000" algn="tl">
                  <a:srgbClr val="000000">
                    <a:alpha val="43137"/>
                  </a:srgbClr>
                </a:outerShdw>
              </a:effectLst>
            </a:endParaRPr>
          </a:p>
          <a:p>
            <a:pPr marL="0" indent="0">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03162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br>
              <a:rPr lang="en-US" b="1" dirty="0"/>
            </a:br>
            <a:r>
              <a:rPr lang="en-US" b="1" dirty="0"/>
              <a:t>CONCLUSIÓN</a:t>
            </a:r>
            <a:br>
              <a:rPr lang="es-ES_tradnl" b="1" dirty="0"/>
            </a:br>
            <a:endParaRPr lang="es-MX" b="1" dirty="0">
              <a:latin typeface="+mn-lt"/>
            </a:endParaRPr>
          </a:p>
        </p:txBody>
      </p:sp>
      <p:sp>
        <p:nvSpPr>
          <p:cNvPr id="7" name="Marcador de contenido 6"/>
          <p:cNvSpPr>
            <a:spLocks noGrp="1"/>
          </p:cNvSpPr>
          <p:nvPr>
            <p:ph idx="1"/>
          </p:nvPr>
        </p:nvSpPr>
        <p:spPr>
          <a:xfrm>
            <a:off x="374073" y="1610436"/>
            <a:ext cx="8385463" cy="4566527"/>
          </a:xfrm>
        </p:spPr>
        <p:txBody>
          <a:bodyPr>
            <a:noAutofit/>
          </a:bodyPr>
          <a:lstStyle/>
          <a:p>
            <a:pPr marL="0" indent="0" algn="just">
              <a:buNone/>
            </a:pPr>
            <a:r>
              <a:rPr lang="en-US" sz="2700" dirty="0" err="1">
                <a:effectLst>
                  <a:outerShdw blurRad="38100" dist="38100" dir="2700000" algn="tl">
                    <a:srgbClr val="000000">
                      <a:alpha val="43137"/>
                    </a:srgbClr>
                  </a:outerShdw>
                </a:effectLst>
              </a:rPr>
              <a:t>Cuán</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importante</a:t>
            </a:r>
            <a:r>
              <a:rPr lang="en-US" sz="2700" dirty="0">
                <a:effectLst>
                  <a:outerShdw blurRad="38100" dist="38100" dir="2700000" algn="tl">
                    <a:srgbClr val="000000">
                      <a:alpha val="43137"/>
                    </a:srgbClr>
                  </a:outerShdw>
                </a:effectLst>
              </a:rPr>
              <a:t> y </a:t>
            </a:r>
            <a:r>
              <a:rPr lang="en-US" sz="2700" dirty="0" err="1">
                <a:effectLst>
                  <a:outerShdw blurRad="38100" dist="38100" dir="2700000" algn="tl">
                    <a:srgbClr val="000000">
                      <a:alpha val="43137"/>
                    </a:srgbClr>
                  </a:outerShdw>
                </a:effectLst>
              </a:rPr>
              <a:t>valioso</a:t>
            </a:r>
            <a:r>
              <a:rPr lang="en-US" sz="2700" dirty="0">
                <a:effectLst>
                  <a:outerShdw blurRad="38100" dist="38100" dir="2700000" algn="tl">
                    <a:srgbClr val="000000">
                      <a:alpha val="43137"/>
                    </a:srgbClr>
                  </a:outerShdw>
                </a:effectLst>
              </a:rPr>
              <a:t> es, que </a:t>
            </a:r>
            <a:r>
              <a:rPr lang="en-US" sz="2700" dirty="0" err="1">
                <a:effectLst>
                  <a:outerShdw blurRad="38100" dist="38100" dir="2700000" algn="tl">
                    <a:srgbClr val="000000">
                      <a:alpha val="43137"/>
                    </a:srgbClr>
                  </a:outerShdw>
                </a:effectLst>
              </a:rPr>
              <a:t>dentro</a:t>
            </a:r>
            <a:r>
              <a:rPr lang="en-US" sz="2700" dirty="0">
                <a:effectLst>
                  <a:outerShdw blurRad="38100" dist="38100" dir="2700000" algn="tl">
                    <a:srgbClr val="000000">
                      <a:alpha val="43137"/>
                    </a:srgbClr>
                  </a:outerShdw>
                </a:effectLst>
              </a:rPr>
              <a:t> de </a:t>
            </a:r>
            <a:r>
              <a:rPr lang="en-US" sz="2700" dirty="0" err="1">
                <a:effectLst>
                  <a:outerShdw blurRad="38100" dist="38100" dir="2700000" algn="tl">
                    <a:srgbClr val="000000">
                      <a:alpha val="43137"/>
                    </a:srgbClr>
                  </a:outerShdw>
                </a:effectLst>
              </a:rPr>
              <a:t>los</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liderazgos</a:t>
            </a:r>
            <a:r>
              <a:rPr lang="en-US" sz="2700" dirty="0">
                <a:effectLst>
                  <a:outerShdw blurRad="38100" dist="38100" dir="2700000" algn="tl">
                    <a:srgbClr val="000000">
                      <a:alpha val="43137"/>
                    </a:srgbClr>
                  </a:outerShdw>
                </a:effectLst>
              </a:rPr>
              <a:t> de la </a:t>
            </a:r>
            <a:r>
              <a:rPr lang="en-US" sz="2700" dirty="0" err="1">
                <a:effectLst>
                  <a:outerShdw blurRad="38100" dist="38100" dir="2700000" algn="tl">
                    <a:srgbClr val="000000">
                      <a:alpha val="43137"/>
                    </a:srgbClr>
                  </a:outerShdw>
                </a:effectLst>
              </a:rPr>
              <a:t>iglesia</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estén</a:t>
            </a:r>
            <a:r>
              <a:rPr lang="en-US" sz="2700" dirty="0">
                <a:effectLst>
                  <a:outerShdw blurRad="38100" dist="38100" dir="2700000" algn="tl">
                    <a:srgbClr val="000000">
                      <a:alpha val="43137"/>
                    </a:srgbClr>
                  </a:outerShdw>
                </a:effectLst>
              </a:rPr>
              <a:t> personas con el DON DE ADMINISTRACIÓN. Ya que </a:t>
            </a:r>
            <a:r>
              <a:rPr lang="en-US" sz="2700" dirty="0" err="1">
                <a:effectLst>
                  <a:outerShdw blurRad="38100" dist="38100" dir="2700000" algn="tl">
                    <a:srgbClr val="000000">
                      <a:alpha val="43137"/>
                    </a:srgbClr>
                  </a:outerShdw>
                </a:effectLst>
              </a:rPr>
              <a:t>eso</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garantizaría</a:t>
            </a:r>
            <a:r>
              <a:rPr lang="en-US" sz="2700" dirty="0">
                <a:effectLst>
                  <a:outerShdw blurRad="38100" dist="38100" dir="2700000" algn="tl">
                    <a:srgbClr val="000000">
                      <a:alpha val="43137"/>
                    </a:srgbClr>
                  </a:outerShdw>
                </a:effectLst>
              </a:rPr>
              <a:t>, un </a:t>
            </a:r>
            <a:r>
              <a:rPr lang="en-US" sz="2700" dirty="0" err="1">
                <a:effectLst>
                  <a:outerShdw blurRad="38100" dist="38100" dir="2700000" algn="tl">
                    <a:srgbClr val="000000">
                      <a:alpha val="43137"/>
                    </a:srgbClr>
                  </a:outerShdw>
                </a:effectLst>
              </a:rPr>
              <a:t>desarrollo</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sano</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en</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los</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participantes</a:t>
            </a:r>
            <a:r>
              <a:rPr lang="en-US" sz="2700" dirty="0">
                <a:effectLst>
                  <a:outerShdw blurRad="38100" dist="38100" dir="2700000" algn="tl">
                    <a:srgbClr val="000000">
                      <a:alpha val="43137"/>
                    </a:srgbClr>
                  </a:outerShdw>
                </a:effectLst>
              </a:rPr>
              <a:t> de </a:t>
            </a:r>
            <a:r>
              <a:rPr lang="en-US" sz="2700" dirty="0" err="1">
                <a:effectLst>
                  <a:outerShdw blurRad="38100" dist="38100" dir="2700000" algn="tl">
                    <a:srgbClr val="000000">
                      <a:alpha val="43137"/>
                    </a:srgbClr>
                  </a:outerShdw>
                </a:effectLst>
              </a:rPr>
              <a:t>diferentes</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ministerios</a:t>
            </a:r>
            <a:r>
              <a:rPr lang="en-US" sz="2700" dirty="0">
                <a:effectLst>
                  <a:outerShdw blurRad="38100" dist="38100" dir="2700000" algn="tl">
                    <a:srgbClr val="000000">
                      <a:alpha val="43137"/>
                    </a:srgbClr>
                  </a:outerShdw>
                </a:effectLst>
              </a:rPr>
              <a:t>. Primero, </a:t>
            </a:r>
            <a:r>
              <a:rPr lang="en-US" sz="2700" dirty="0" err="1">
                <a:effectLst>
                  <a:outerShdw blurRad="38100" dist="38100" dir="2700000" algn="tl">
                    <a:srgbClr val="000000">
                      <a:alpha val="43137"/>
                    </a:srgbClr>
                  </a:outerShdw>
                </a:effectLst>
              </a:rPr>
              <a:t>porque</a:t>
            </a:r>
            <a:r>
              <a:rPr lang="en-US" sz="2700" dirty="0">
                <a:effectLst>
                  <a:outerShdw blurRad="38100" dist="38100" dir="2700000" algn="tl">
                    <a:srgbClr val="000000">
                      <a:alpha val="43137"/>
                    </a:srgbClr>
                  </a:outerShdw>
                </a:effectLst>
              </a:rPr>
              <a:t> se </a:t>
            </a:r>
            <a:r>
              <a:rPr lang="en-US" sz="2700" dirty="0" err="1">
                <a:effectLst>
                  <a:outerShdw blurRad="38100" dist="38100" dir="2700000" algn="tl">
                    <a:srgbClr val="000000">
                      <a:alpha val="43137"/>
                    </a:srgbClr>
                  </a:outerShdw>
                </a:effectLst>
              </a:rPr>
              <a:t>demuestra</a:t>
            </a:r>
            <a:r>
              <a:rPr lang="en-US" sz="2700" dirty="0">
                <a:effectLst>
                  <a:outerShdw blurRad="38100" dist="38100" dir="2700000" algn="tl">
                    <a:srgbClr val="000000">
                      <a:alpha val="43137"/>
                    </a:srgbClr>
                  </a:outerShdw>
                </a:effectLst>
              </a:rPr>
              <a:t> que </a:t>
            </a:r>
            <a:r>
              <a:rPr lang="en-US" sz="2700" dirty="0" err="1">
                <a:effectLst>
                  <a:outerShdw blurRad="38100" dist="38100" dir="2700000" algn="tl">
                    <a:srgbClr val="000000">
                      <a:alpha val="43137"/>
                    </a:srgbClr>
                  </a:outerShdw>
                </a:effectLst>
              </a:rPr>
              <a:t>esos</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líderes</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tienen</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una</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clara</a:t>
            </a:r>
            <a:r>
              <a:rPr lang="en-US" sz="2700" dirty="0">
                <a:effectLst>
                  <a:outerShdw blurRad="38100" dist="38100" dir="2700000" algn="tl">
                    <a:srgbClr val="000000">
                      <a:alpha val="43137"/>
                    </a:srgbClr>
                  </a:outerShdw>
                </a:effectLst>
              </a:rPr>
              <a:t> VISIÓN, a </a:t>
            </a:r>
            <a:r>
              <a:rPr lang="en-US" sz="2700" dirty="0" err="1">
                <a:effectLst>
                  <a:outerShdw blurRad="38100" dist="38100" dir="2700000" algn="tl">
                    <a:srgbClr val="000000">
                      <a:alpha val="43137"/>
                    </a:srgbClr>
                  </a:outerShdw>
                </a:effectLst>
              </a:rPr>
              <a:t>dónde</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quieren</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llegar</a:t>
            </a:r>
            <a:r>
              <a:rPr lang="en-US" sz="2700" dirty="0">
                <a:effectLst>
                  <a:outerShdw blurRad="38100" dist="38100" dir="2700000" algn="tl">
                    <a:srgbClr val="000000">
                      <a:alpha val="43137"/>
                    </a:srgbClr>
                  </a:outerShdw>
                </a:effectLst>
              </a:rPr>
              <a:t>.</a:t>
            </a:r>
            <a:endParaRPr lang="es-ES_tradnl" sz="2700" dirty="0">
              <a:effectLst>
                <a:outerShdw blurRad="38100" dist="38100" dir="2700000" algn="tl">
                  <a:srgbClr val="000000">
                    <a:alpha val="43137"/>
                  </a:srgbClr>
                </a:outerShdw>
              </a:effectLst>
            </a:endParaRPr>
          </a:p>
          <a:p>
            <a:pPr marL="0" indent="0" algn="just">
              <a:buNone/>
            </a:pPr>
            <a:r>
              <a:rPr lang="en-US" sz="2700" dirty="0">
                <a:effectLst>
                  <a:outerShdw blurRad="38100" dist="38100" dir="2700000" algn="tl">
                    <a:srgbClr val="000000">
                      <a:alpha val="43137"/>
                    </a:srgbClr>
                  </a:outerShdw>
                </a:effectLst>
              </a:rPr>
              <a:t> </a:t>
            </a:r>
            <a:endParaRPr lang="es-ES_tradnl" sz="2700" dirty="0">
              <a:effectLst>
                <a:outerShdw blurRad="38100" dist="38100" dir="2700000" algn="tl">
                  <a:srgbClr val="000000">
                    <a:alpha val="43137"/>
                  </a:srgbClr>
                </a:outerShdw>
              </a:effectLst>
            </a:endParaRPr>
          </a:p>
          <a:p>
            <a:pPr marL="0" indent="0" algn="just">
              <a:buNone/>
            </a:pPr>
            <a:r>
              <a:rPr lang="en-US" sz="2700" dirty="0" err="1">
                <a:effectLst>
                  <a:outerShdw blurRad="38100" dist="38100" dir="2700000" algn="tl">
                    <a:srgbClr val="000000">
                      <a:alpha val="43137"/>
                    </a:srgbClr>
                  </a:outerShdw>
                </a:effectLst>
              </a:rPr>
              <a:t>Por</a:t>
            </a:r>
            <a:r>
              <a:rPr lang="en-US" sz="2700" dirty="0">
                <a:effectLst>
                  <a:outerShdw blurRad="38100" dist="38100" dir="2700000" algn="tl">
                    <a:srgbClr val="000000">
                      <a:alpha val="43137"/>
                    </a:srgbClr>
                  </a:outerShdw>
                </a:effectLst>
              </a:rPr>
              <a:t> lo </a:t>
            </a:r>
            <a:r>
              <a:rPr lang="en-US" sz="2700" dirty="0" err="1">
                <a:effectLst>
                  <a:outerShdw blurRad="38100" dist="38100" dir="2700000" algn="tl">
                    <a:srgbClr val="000000">
                      <a:alpha val="43137"/>
                    </a:srgbClr>
                  </a:outerShdw>
                </a:effectLst>
              </a:rPr>
              <a:t>tanto</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tienen</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bien</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claro</a:t>
            </a:r>
            <a:r>
              <a:rPr lang="en-US" sz="2700" dirty="0">
                <a:effectLst>
                  <a:outerShdw blurRad="38100" dist="38100" dir="2700000" algn="tl">
                    <a:srgbClr val="000000">
                      <a:alpha val="43137"/>
                    </a:srgbClr>
                  </a:outerShdw>
                </a:effectLst>
              </a:rPr>
              <a:t> lo que se </a:t>
            </a:r>
            <a:r>
              <a:rPr lang="en-US" sz="2700" dirty="0" err="1">
                <a:effectLst>
                  <a:outerShdw blurRad="38100" dist="38100" dir="2700000" algn="tl">
                    <a:srgbClr val="000000">
                      <a:alpha val="43137"/>
                    </a:srgbClr>
                  </a:outerShdw>
                </a:effectLst>
              </a:rPr>
              <a:t>tiene</a:t>
            </a:r>
            <a:r>
              <a:rPr lang="en-US" sz="2700" dirty="0">
                <a:effectLst>
                  <a:outerShdw blurRad="38100" dist="38100" dir="2700000" algn="tl">
                    <a:srgbClr val="000000">
                      <a:alpha val="43137"/>
                    </a:srgbClr>
                  </a:outerShdw>
                </a:effectLst>
              </a:rPr>
              <a:t> que </a:t>
            </a:r>
            <a:r>
              <a:rPr lang="en-US" sz="2700" dirty="0" err="1">
                <a:effectLst>
                  <a:outerShdw blurRad="38100" dist="38100" dir="2700000" algn="tl">
                    <a:srgbClr val="000000">
                      <a:alpha val="43137"/>
                    </a:srgbClr>
                  </a:outerShdw>
                </a:effectLst>
              </a:rPr>
              <a:t>hacer</a:t>
            </a:r>
            <a:r>
              <a:rPr lang="en-US" sz="2700" dirty="0">
                <a:effectLst>
                  <a:outerShdw blurRad="38100" dist="38100" dir="2700000" algn="tl">
                    <a:srgbClr val="000000">
                      <a:alpha val="43137"/>
                    </a:srgbClr>
                  </a:outerShdw>
                </a:effectLst>
              </a:rPr>
              <a:t> para </a:t>
            </a:r>
            <a:r>
              <a:rPr lang="en-US" sz="2700" dirty="0" err="1">
                <a:effectLst>
                  <a:outerShdw blurRad="38100" dist="38100" dir="2700000" algn="tl">
                    <a:srgbClr val="000000">
                      <a:alpha val="43137"/>
                    </a:srgbClr>
                  </a:outerShdw>
                </a:effectLst>
              </a:rPr>
              <a:t>llegar</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allá</a:t>
            </a:r>
            <a:r>
              <a:rPr lang="en-US" sz="2700" dirty="0">
                <a:effectLst>
                  <a:outerShdw blurRad="38100" dist="38100" dir="2700000" algn="tl">
                    <a:srgbClr val="000000">
                      <a:alpha val="43137"/>
                    </a:srgbClr>
                  </a:outerShdw>
                </a:effectLst>
              </a:rPr>
              <a:t>. El </a:t>
            </a:r>
            <a:r>
              <a:rPr lang="en-US" sz="2700" dirty="0" err="1">
                <a:effectLst>
                  <a:outerShdw blurRad="38100" dist="38100" dir="2700000" algn="tl">
                    <a:srgbClr val="000000">
                      <a:alpha val="43137"/>
                    </a:srgbClr>
                  </a:outerShdw>
                </a:effectLst>
              </a:rPr>
              <a:t>proyecto</a:t>
            </a:r>
            <a:r>
              <a:rPr lang="en-US" sz="2700" dirty="0">
                <a:effectLst>
                  <a:outerShdw blurRad="38100" dist="38100" dir="2700000" algn="tl">
                    <a:srgbClr val="000000">
                      <a:alpha val="43137"/>
                    </a:srgbClr>
                  </a:outerShdw>
                </a:effectLst>
              </a:rPr>
              <a:t> que </a:t>
            </a:r>
            <a:r>
              <a:rPr lang="en-US" sz="2700" dirty="0" err="1">
                <a:effectLst>
                  <a:outerShdw blurRad="38100" dist="38100" dir="2700000" algn="tl">
                    <a:srgbClr val="000000">
                      <a:alpha val="43137"/>
                    </a:srgbClr>
                  </a:outerShdw>
                </a:effectLst>
              </a:rPr>
              <a:t>presentan</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facilita</a:t>
            </a:r>
            <a:r>
              <a:rPr lang="en-US" sz="2700" dirty="0">
                <a:effectLst>
                  <a:outerShdw blurRad="38100" dist="38100" dir="2700000" algn="tl">
                    <a:srgbClr val="000000">
                      <a:alpha val="43137"/>
                    </a:srgbClr>
                  </a:outerShdw>
                </a:effectLst>
              </a:rPr>
              <a:t> la </a:t>
            </a:r>
            <a:r>
              <a:rPr lang="en-US" sz="2700" dirty="0" err="1">
                <a:effectLst>
                  <a:outerShdw blurRad="38100" dist="38100" dir="2700000" algn="tl">
                    <a:srgbClr val="000000">
                      <a:alpha val="43137"/>
                    </a:srgbClr>
                  </a:outerShdw>
                </a:effectLst>
              </a:rPr>
              <a:t>marcha</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hacia</a:t>
            </a:r>
            <a:r>
              <a:rPr lang="en-US" sz="2700" dirty="0">
                <a:effectLst>
                  <a:outerShdw blurRad="38100" dist="38100" dir="2700000" algn="tl">
                    <a:srgbClr val="000000">
                      <a:alpha val="43137"/>
                    </a:srgbClr>
                  </a:outerShdw>
                </a:effectLst>
              </a:rPr>
              <a:t> lo que se </a:t>
            </a:r>
            <a:r>
              <a:rPr lang="en-US" sz="2700" dirty="0" err="1">
                <a:effectLst>
                  <a:outerShdw blurRad="38100" dist="38100" dir="2700000" algn="tl">
                    <a:srgbClr val="000000">
                      <a:alpha val="43137"/>
                    </a:srgbClr>
                  </a:outerShdw>
                </a:effectLst>
              </a:rPr>
              <a:t>busca</a:t>
            </a:r>
            <a:r>
              <a:rPr lang="en-US" sz="2700" dirty="0">
                <a:effectLst>
                  <a:outerShdw blurRad="38100" dist="38100" dir="2700000" algn="tl">
                    <a:srgbClr val="000000">
                      <a:alpha val="43137"/>
                    </a:srgbClr>
                  </a:outerShdw>
                </a:effectLst>
              </a:rPr>
              <a:t>; y </a:t>
            </a:r>
            <a:r>
              <a:rPr lang="en-US" sz="2700" dirty="0" err="1">
                <a:effectLst>
                  <a:outerShdw blurRad="38100" dist="38100" dir="2700000" algn="tl">
                    <a:srgbClr val="000000">
                      <a:alpha val="43137"/>
                    </a:srgbClr>
                  </a:outerShdw>
                </a:effectLst>
              </a:rPr>
              <a:t>existe</a:t>
            </a:r>
            <a:r>
              <a:rPr lang="en-US" sz="2700" dirty="0">
                <a:effectLst>
                  <a:outerShdw blurRad="38100" dist="38100" dir="2700000" algn="tl">
                    <a:srgbClr val="000000">
                      <a:alpha val="43137"/>
                    </a:srgbClr>
                  </a:outerShdw>
                </a:effectLst>
              </a:rPr>
              <a:t> la </a:t>
            </a:r>
            <a:r>
              <a:rPr lang="en-US" sz="2700" dirty="0" err="1">
                <a:effectLst>
                  <a:outerShdw blurRad="38100" dist="38100" dir="2700000" algn="tl">
                    <a:srgbClr val="000000">
                      <a:alpha val="43137"/>
                    </a:srgbClr>
                  </a:outerShdw>
                </a:effectLst>
              </a:rPr>
              <a:t>confianza</a:t>
            </a:r>
            <a:r>
              <a:rPr lang="en-US" sz="2700" dirty="0">
                <a:effectLst>
                  <a:outerShdw blurRad="38100" dist="38100" dir="2700000" algn="tl">
                    <a:srgbClr val="000000">
                      <a:alpha val="43137"/>
                    </a:srgbClr>
                  </a:outerShdw>
                </a:effectLst>
              </a:rPr>
              <a:t> de que no se </a:t>
            </a:r>
            <a:r>
              <a:rPr lang="en-US" sz="2700" dirty="0" err="1">
                <a:effectLst>
                  <a:outerShdw blurRad="38100" dist="38100" dir="2700000" algn="tl">
                    <a:srgbClr val="000000">
                      <a:alpha val="43137"/>
                    </a:srgbClr>
                  </a:outerShdw>
                </a:effectLst>
              </a:rPr>
              <a:t>perderán</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en</a:t>
            </a:r>
            <a:r>
              <a:rPr lang="en-US" sz="2700" dirty="0">
                <a:effectLst>
                  <a:outerShdw blurRad="38100" dist="38100" dir="2700000" algn="tl">
                    <a:srgbClr val="000000">
                      <a:alpha val="43137"/>
                    </a:srgbClr>
                  </a:outerShdw>
                </a:effectLst>
              </a:rPr>
              <a:t> el </a:t>
            </a:r>
            <a:r>
              <a:rPr lang="en-US" sz="2700" dirty="0" err="1">
                <a:effectLst>
                  <a:outerShdw blurRad="38100" dist="38100" dir="2700000" algn="tl">
                    <a:srgbClr val="000000">
                      <a:alpha val="43137"/>
                    </a:srgbClr>
                  </a:outerShdw>
                </a:effectLst>
              </a:rPr>
              <a:t>camino</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sino</a:t>
            </a:r>
            <a:r>
              <a:rPr lang="en-US" sz="2700" dirty="0">
                <a:effectLst>
                  <a:outerShdw blurRad="38100" dist="38100" dir="2700000" algn="tl">
                    <a:srgbClr val="000000">
                      <a:alpha val="43137"/>
                    </a:srgbClr>
                  </a:outerShdw>
                </a:effectLst>
              </a:rPr>
              <a:t> que </a:t>
            </a:r>
            <a:r>
              <a:rPr lang="en-US" sz="2700" dirty="0" err="1">
                <a:effectLst>
                  <a:outerShdw blurRad="38100" dist="38100" dir="2700000" algn="tl">
                    <a:srgbClr val="000000">
                      <a:alpha val="43137"/>
                    </a:srgbClr>
                  </a:outerShdw>
                </a:effectLst>
              </a:rPr>
              <a:t>reafirmarán</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sus</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acciones</a:t>
            </a:r>
            <a:r>
              <a:rPr lang="en-US" sz="2700" dirty="0">
                <a:effectLst>
                  <a:outerShdw blurRad="38100" dist="38100" dir="2700000" algn="tl">
                    <a:srgbClr val="000000">
                      <a:alpha val="43137"/>
                    </a:srgbClr>
                  </a:outerShdw>
                </a:effectLst>
              </a:rPr>
              <a:t>, </a:t>
            </a:r>
            <a:r>
              <a:rPr lang="en-US" sz="2700" dirty="0" err="1">
                <a:effectLst>
                  <a:outerShdw blurRad="38100" dist="38100" dir="2700000" algn="tl">
                    <a:srgbClr val="000000">
                      <a:alpha val="43137"/>
                    </a:srgbClr>
                  </a:outerShdw>
                </a:effectLst>
              </a:rPr>
              <a:t>demostrando</a:t>
            </a:r>
            <a:r>
              <a:rPr lang="en-US" sz="2700" dirty="0">
                <a:effectLst>
                  <a:outerShdw blurRad="38100" dist="38100" dir="2700000" algn="tl">
                    <a:srgbClr val="000000">
                      <a:alpha val="43137"/>
                    </a:srgbClr>
                  </a:outerShdw>
                </a:effectLst>
              </a:rPr>
              <a:t> con </a:t>
            </a:r>
            <a:r>
              <a:rPr lang="en-US" sz="2700" dirty="0" err="1">
                <a:effectLst>
                  <a:outerShdw blurRad="38100" dist="38100" dir="2700000" algn="tl">
                    <a:srgbClr val="000000">
                      <a:alpha val="43137"/>
                    </a:srgbClr>
                  </a:outerShdw>
                </a:effectLst>
              </a:rPr>
              <a:t>su</a:t>
            </a:r>
            <a:r>
              <a:rPr lang="en-US" sz="2700" dirty="0">
                <a:effectLst>
                  <a:outerShdw blurRad="38100" dist="38100" dir="2700000" algn="tl">
                    <a:srgbClr val="000000">
                      <a:alpha val="43137"/>
                    </a:srgbClr>
                  </a:outerShdw>
                </a:effectLst>
              </a:rPr>
              <a:t> forma de </a:t>
            </a:r>
            <a:r>
              <a:rPr lang="en-US" sz="2700" dirty="0" err="1">
                <a:effectLst>
                  <a:outerShdw blurRad="38100" dist="38100" dir="2700000" algn="tl">
                    <a:srgbClr val="000000">
                      <a:alpha val="43137"/>
                    </a:srgbClr>
                  </a:outerShdw>
                </a:effectLst>
              </a:rPr>
              <a:t>ser</a:t>
            </a:r>
            <a:r>
              <a:rPr lang="en-US" sz="2700" dirty="0">
                <a:effectLst>
                  <a:outerShdw blurRad="38100" dist="38100" dir="2700000" algn="tl">
                    <a:srgbClr val="000000">
                      <a:alpha val="43137"/>
                    </a:srgbClr>
                  </a:outerShdw>
                </a:effectLst>
              </a:rPr>
              <a:t> y </a:t>
            </a:r>
            <a:r>
              <a:rPr lang="en-US" sz="2700" dirty="0" err="1">
                <a:effectLst>
                  <a:outerShdw blurRad="38100" dist="38100" dir="2700000" algn="tl">
                    <a:srgbClr val="000000">
                      <a:alpha val="43137"/>
                    </a:srgbClr>
                  </a:outerShdw>
                </a:effectLst>
              </a:rPr>
              <a:t>actuar</a:t>
            </a:r>
            <a:r>
              <a:rPr lang="en-US" sz="2700" dirty="0">
                <a:effectLst>
                  <a:outerShdw blurRad="38100" dist="38100" dir="2700000" algn="tl">
                    <a:srgbClr val="000000">
                      <a:alpha val="43137"/>
                    </a:srgbClr>
                  </a:outerShdw>
                </a:effectLst>
              </a:rPr>
              <a:t>.</a:t>
            </a:r>
            <a:endParaRPr lang="es-ES_tradnl" sz="2700" dirty="0">
              <a:effectLst>
                <a:outerShdw blurRad="38100" dist="38100" dir="2700000" algn="tl">
                  <a:srgbClr val="000000">
                    <a:alpha val="43137"/>
                  </a:srgbClr>
                </a:outerShdw>
              </a:effectLst>
            </a:endParaRPr>
          </a:p>
          <a:p>
            <a:pPr marL="0" indent="0" algn="just">
              <a:buNone/>
            </a:pPr>
            <a:r>
              <a:rPr lang="en-US" sz="2700" dirty="0">
                <a:effectLst>
                  <a:outerShdw blurRad="38100" dist="38100" dir="2700000" algn="tl">
                    <a:srgbClr val="000000">
                      <a:alpha val="43137"/>
                    </a:srgbClr>
                  </a:outerShdw>
                </a:effectLst>
              </a:rPr>
              <a:t> </a:t>
            </a:r>
            <a:endParaRPr lang="es-ES_tradnl" sz="2700" dirty="0">
              <a:effectLst>
                <a:outerShdw blurRad="38100" dist="38100" dir="2700000" algn="tl">
                  <a:srgbClr val="000000">
                    <a:alpha val="43137"/>
                  </a:srgbClr>
                </a:outerShdw>
              </a:effectLst>
            </a:endParaRPr>
          </a:p>
          <a:p>
            <a:pPr marL="0" indent="0">
              <a:buNone/>
            </a:pPr>
            <a:endParaRPr lang="es-MX" sz="27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23766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863149"/>
            <a:ext cx="8385463" cy="703553"/>
          </a:xfrm>
        </p:spPr>
        <p:txBody>
          <a:bodyPr/>
          <a:lstStyle/>
          <a:p>
            <a:r>
              <a:rPr lang="es-MX" b="1" dirty="0">
                <a:latin typeface="+mn-lt"/>
              </a:rPr>
              <a:t>INTRODUCCION</a:t>
            </a:r>
          </a:p>
        </p:txBody>
      </p:sp>
      <p:sp>
        <p:nvSpPr>
          <p:cNvPr id="7" name="Marcador de contenido 6"/>
          <p:cNvSpPr>
            <a:spLocks noGrp="1"/>
          </p:cNvSpPr>
          <p:nvPr>
            <p:ph idx="1"/>
          </p:nvPr>
        </p:nvSpPr>
        <p:spPr>
          <a:xfrm>
            <a:off x="374073" y="1643513"/>
            <a:ext cx="8385463" cy="4351338"/>
          </a:xfrm>
        </p:spPr>
        <p:txBody>
          <a:bodyPr>
            <a:normAutofit lnSpcReduction="10000"/>
          </a:bodyPr>
          <a:lstStyle/>
          <a:p>
            <a:pPr marL="0" indent="0" algn="just">
              <a:buNone/>
            </a:pPr>
            <a:r>
              <a:rPr lang="es-ES_tradnl" b="1" dirty="0">
                <a:effectLst>
                  <a:outerShdw blurRad="38100" dist="38100" dir="2700000" algn="tl">
                    <a:srgbClr val="000000">
                      <a:alpha val="43137"/>
                    </a:srgbClr>
                  </a:outerShdw>
                </a:effectLst>
              </a:rPr>
              <a:t>DON DE ADMINISTRACION: </a:t>
            </a:r>
            <a:r>
              <a:rPr lang="es-ES_tradnl" dirty="0">
                <a:effectLst>
                  <a:outerShdw blurRad="38100" dist="38100" dir="2700000" algn="tl">
                    <a:srgbClr val="000000">
                      <a:alpha val="43137"/>
                    </a:srgbClr>
                  </a:outerShdw>
                </a:effectLst>
              </a:rPr>
              <a:t>“Es una capacidad especial que Dios concede a ciertos miembros del Cuerpo de Cristo, para dar dirección y tomar decisiones en beneficio de otros; y que resulta en operación eficiente y cumplimiento de metas”. </a:t>
            </a:r>
          </a:p>
          <a:p>
            <a:pPr marL="0" indent="0" algn="just">
              <a:buNone/>
            </a:pPr>
            <a:r>
              <a:rPr lang="es-ES_tradnl" dirty="0">
                <a:effectLst>
                  <a:outerShdw blurRad="38100" dist="38100" dir="2700000" algn="tl">
                    <a:srgbClr val="000000">
                      <a:alpha val="43137"/>
                    </a:srgbClr>
                  </a:outerShdw>
                </a:effectLst>
              </a:rPr>
              <a:t>Al igual que el don de servicio, el don de administración puede confundirse con el desarrollo de otros dones; ya que al vivir los dones, lo que se está haciendo es ADMINISTRAR esas capacidades, en favor del cuerpo de Cristo y para edificación de la iglesia. Por lo tanto, pongamos atención a lo que implica el DON DE ADMINISTRACIÓN </a:t>
            </a:r>
          </a:p>
          <a:p>
            <a:pPr marL="0" indent="0" algn="just">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90335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50878"/>
            <a:ext cx="8385463" cy="5126085"/>
          </a:xfrm>
        </p:spPr>
        <p:txBody>
          <a:bodyPr>
            <a:noAutofit/>
          </a:bodyPr>
          <a:lstStyle/>
          <a:p>
            <a:pPr marL="0" indent="0" algn="just">
              <a:buNone/>
            </a:pPr>
            <a:r>
              <a:rPr lang="es-ES_tradnl" sz="3700" dirty="0">
                <a:effectLst>
                  <a:outerShdw blurRad="38100" dist="38100" dir="2700000" algn="tl">
                    <a:srgbClr val="000000">
                      <a:alpha val="43137"/>
                    </a:srgbClr>
                  </a:outerShdw>
                </a:effectLst>
              </a:rPr>
              <a:t>La administración incluye capacidad de organizar personas, cosas, información, finanzas, etc. A menudo, el sello de un administrador reside en su capacidad de cumplir objetivos que sean: </a:t>
            </a:r>
            <a:r>
              <a:rPr lang="es-ES_tradnl" sz="3700" b="1" dirty="0">
                <a:effectLst>
                  <a:outerShdw blurRad="38100" dist="38100" dir="2700000" algn="tl">
                    <a:srgbClr val="000000">
                      <a:alpha val="43137"/>
                    </a:srgbClr>
                  </a:outerShdw>
                </a:effectLst>
              </a:rPr>
              <a:t>"decentemente y en orden”. </a:t>
            </a:r>
            <a:r>
              <a:rPr lang="es-ES_tradnl" sz="3700" dirty="0">
                <a:effectLst>
                  <a:outerShdw blurRad="38100" dist="38100" dir="2700000" algn="tl">
                    <a:srgbClr val="000000">
                      <a:alpha val="43137"/>
                    </a:srgbClr>
                  </a:outerShdw>
                </a:effectLst>
              </a:rPr>
              <a:t>1ª Corintos 14:40.</a:t>
            </a:r>
          </a:p>
          <a:p>
            <a:pPr marL="0" indent="0" algn="just">
              <a:buNone/>
            </a:pPr>
            <a:r>
              <a:rPr lang="es-ES_tradnl" sz="3700" dirty="0">
                <a:effectLst>
                  <a:outerShdw blurRad="38100" dist="38100" dir="2700000" algn="tl">
                    <a:srgbClr val="000000">
                      <a:alpha val="43137"/>
                    </a:srgbClr>
                  </a:outerShdw>
                </a:effectLst>
              </a:rPr>
              <a:t> Poseen talento natural para organizar, observar y utilizar detalles, solucionar problemas, y razonar.  </a:t>
            </a:r>
          </a:p>
          <a:p>
            <a:pPr marL="0" indent="0" algn="just">
              <a:buNone/>
            </a:pPr>
            <a:endParaRPr lang="es-ES_tradnl" sz="3700" dirty="0">
              <a:effectLst>
                <a:outerShdw blurRad="38100" dist="38100" dir="2700000" algn="tl">
                  <a:srgbClr val="000000">
                    <a:alpha val="43137"/>
                  </a:srgbClr>
                </a:outerShdw>
              </a:effectLst>
            </a:endParaRPr>
          </a:p>
          <a:p>
            <a:pPr marL="0" indent="0" algn="just">
              <a:buNone/>
            </a:pPr>
            <a:endParaRPr lang="es-MX" sz="37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92087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14400"/>
            <a:ext cx="8385463" cy="5262563"/>
          </a:xfrm>
        </p:spPr>
        <p:txBody>
          <a:bodyPr>
            <a:noAutofit/>
          </a:bodyPr>
          <a:lstStyle/>
          <a:p>
            <a:pPr marL="0" indent="0" algn="just">
              <a:buNone/>
            </a:pPr>
            <a:r>
              <a:rPr lang="es-ES_tradnl" sz="2850" dirty="0">
                <a:effectLst>
                  <a:outerShdw blurRad="38100" dist="38100" dir="2700000" algn="tl">
                    <a:srgbClr val="000000">
                      <a:alpha val="43137"/>
                    </a:srgbClr>
                  </a:outerShdw>
                </a:effectLst>
              </a:rPr>
              <a:t>Jesús organizó su ministerio, escogiendo a los doce:</a:t>
            </a:r>
          </a:p>
          <a:p>
            <a:pPr marL="0" indent="0" algn="just">
              <a:buNone/>
            </a:pPr>
            <a:r>
              <a:rPr lang="es-ES_tradnl" sz="2850" b="1" dirty="0">
                <a:effectLst>
                  <a:outerShdw blurRad="38100" dist="38100" dir="2700000" algn="tl">
                    <a:srgbClr val="000000">
                      <a:alpha val="43137"/>
                    </a:srgbClr>
                  </a:outerShdw>
                </a:effectLst>
              </a:rPr>
              <a:t>“Después subió al monte, y llamó a sí a los que él quiso; y vinieron a él. Y estableció a doce, para que estuviesen con él, y para enviarlos a predicar, y que tuviesen autoridad para sanar enfermedades y para echar fuera demonios: a Simón, a quien puso por sobrenombre Pedro; a Jacobo hijo de Zebedeo, y a Juan hermano de Jacobo, a quienes apellidó </a:t>
            </a:r>
            <a:r>
              <a:rPr lang="es-ES_tradnl" sz="2850" b="1" dirty="0" err="1">
                <a:effectLst>
                  <a:outerShdw blurRad="38100" dist="38100" dir="2700000" algn="tl">
                    <a:srgbClr val="000000">
                      <a:alpha val="43137"/>
                    </a:srgbClr>
                  </a:outerShdw>
                </a:effectLst>
              </a:rPr>
              <a:t>Boanerges</a:t>
            </a:r>
            <a:r>
              <a:rPr lang="es-ES_tradnl" sz="2850" b="1" dirty="0">
                <a:effectLst>
                  <a:outerShdw blurRad="38100" dist="38100" dir="2700000" algn="tl">
                    <a:srgbClr val="000000">
                      <a:alpha val="43137"/>
                    </a:srgbClr>
                  </a:outerShdw>
                </a:effectLst>
              </a:rPr>
              <a:t>, esto es, Hijos del trueno; a Andrés, Felipe, Bartolomé, Mateo, Tomás, Jacobo hijo de Alfeo,, Tadeo, Simón el </a:t>
            </a:r>
            <a:r>
              <a:rPr lang="es-ES_tradnl" sz="2850" b="1" dirty="0" err="1">
                <a:effectLst>
                  <a:outerShdw blurRad="38100" dist="38100" dir="2700000" algn="tl">
                    <a:srgbClr val="000000">
                      <a:alpha val="43137"/>
                    </a:srgbClr>
                  </a:outerShdw>
                </a:effectLst>
              </a:rPr>
              <a:t>cananista</a:t>
            </a:r>
            <a:r>
              <a:rPr lang="es-ES_tradnl" sz="2850" b="1" dirty="0">
                <a:effectLst>
                  <a:outerShdw blurRad="38100" dist="38100" dir="2700000" algn="tl">
                    <a:srgbClr val="000000">
                      <a:alpha val="43137"/>
                    </a:srgbClr>
                  </a:outerShdw>
                </a:effectLst>
              </a:rPr>
              <a:t>, y Judas Iscariote, el que le entregó. Y vinieron a casa”. </a:t>
            </a:r>
            <a:endParaRPr lang="es-ES_tradnl" sz="2850" dirty="0">
              <a:effectLst>
                <a:outerShdw blurRad="38100" dist="38100" dir="2700000" algn="tl">
                  <a:srgbClr val="000000">
                    <a:alpha val="43137"/>
                  </a:srgbClr>
                </a:outerShdw>
              </a:effectLst>
            </a:endParaRPr>
          </a:p>
          <a:p>
            <a:pPr marL="0" indent="0" algn="just">
              <a:buNone/>
            </a:pPr>
            <a:r>
              <a:rPr lang="es-ES_tradnl" sz="2850" dirty="0">
                <a:effectLst>
                  <a:outerShdw blurRad="38100" dist="38100" dir="2700000" algn="tl">
                    <a:srgbClr val="000000">
                      <a:alpha val="43137"/>
                    </a:srgbClr>
                  </a:outerShdw>
                </a:effectLst>
              </a:rPr>
              <a:t>Marcos 3:13-19. </a:t>
            </a:r>
          </a:p>
          <a:p>
            <a:pPr marL="0" indent="0" algn="just">
              <a:buNone/>
            </a:pPr>
            <a:endParaRPr lang="es-MX" sz="285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88791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41696"/>
            <a:ext cx="8385463" cy="5235267"/>
          </a:xfrm>
        </p:spPr>
        <p:txBody>
          <a:bodyPr>
            <a:noAutofit/>
          </a:bodyPr>
          <a:lstStyle/>
          <a:p>
            <a:pPr marL="0" indent="0" algn="just">
              <a:buNone/>
            </a:pPr>
            <a:r>
              <a:rPr lang="es-ES_tradnl" sz="3150" dirty="0">
                <a:effectLst>
                  <a:outerShdw blurRad="38100" dist="38100" dir="2700000" algn="tl">
                    <a:srgbClr val="000000">
                      <a:alpha val="43137"/>
                    </a:srgbClr>
                  </a:outerShdw>
                </a:effectLst>
              </a:rPr>
              <a:t>Después seleccionó su círculo íntimo, de tres discípulos: </a:t>
            </a:r>
          </a:p>
          <a:p>
            <a:pPr marL="0" indent="0" algn="just">
              <a:buNone/>
            </a:pPr>
            <a:r>
              <a:rPr lang="es-ES_tradnl" sz="3150" b="1" dirty="0">
                <a:effectLst>
                  <a:outerShdw blurRad="38100" dist="38100" dir="2700000" algn="tl">
                    <a:srgbClr val="000000">
                      <a:alpha val="43137"/>
                    </a:srgbClr>
                  </a:outerShdw>
                </a:effectLst>
              </a:rPr>
              <a:t>“Seis días después,, Jesús tomó a Pedro, a Jacobo y a Juan, y los llevó aparte solos a un monte alto; y se transfiguró delante de ellos”. </a:t>
            </a:r>
            <a:r>
              <a:rPr lang="es-ES_tradnl" sz="3150" dirty="0">
                <a:effectLst>
                  <a:outerShdw blurRad="38100" dist="38100" dir="2700000" algn="tl">
                    <a:srgbClr val="000000">
                      <a:alpha val="43137"/>
                    </a:srgbClr>
                  </a:outerShdw>
                </a:effectLst>
              </a:rPr>
              <a:t>Marcos 9:2. </a:t>
            </a:r>
          </a:p>
          <a:p>
            <a:pPr marL="0" indent="0" algn="just">
              <a:buNone/>
            </a:pPr>
            <a:r>
              <a:rPr lang="es-ES_tradnl" sz="3150" dirty="0">
                <a:effectLst>
                  <a:outerShdw blurRad="38100" dist="38100" dir="2700000" algn="tl">
                    <a:srgbClr val="000000">
                      <a:alpha val="43137"/>
                    </a:srgbClr>
                  </a:outerShdw>
                </a:effectLst>
              </a:rPr>
              <a:t>Enseguida envió a los 70, de dos en dos:</a:t>
            </a:r>
          </a:p>
          <a:p>
            <a:pPr marL="0" indent="0" algn="just">
              <a:buNone/>
            </a:pPr>
            <a:r>
              <a:rPr lang="es-ES_tradnl" sz="3150" b="1" dirty="0">
                <a:effectLst>
                  <a:outerShdw blurRad="38100" dist="38100" dir="2700000" algn="tl">
                    <a:srgbClr val="000000">
                      <a:alpha val="43137"/>
                    </a:srgbClr>
                  </a:outerShdw>
                </a:effectLst>
              </a:rPr>
              <a:t>“Después de estas cosas, designó el Señor también a otros setenta, a quienes envió de dos en dos delante de él a toda ciudad y lugar adonde él había de ir”. </a:t>
            </a:r>
          </a:p>
          <a:p>
            <a:pPr marL="0" indent="0" algn="just">
              <a:buNone/>
            </a:pPr>
            <a:r>
              <a:rPr lang="es-ES_tradnl" sz="3150" dirty="0">
                <a:effectLst>
                  <a:outerShdw blurRad="38100" dist="38100" dir="2700000" algn="tl">
                    <a:srgbClr val="000000">
                      <a:alpha val="43137"/>
                    </a:srgbClr>
                  </a:outerShdw>
                </a:effectLst>
              </a:rPr>
              <a:t>Lucas 10:1.</a:t>
            </a:r>
          </a:p>
          <a:p>
            <a:pPr marL="0" indent="0">
              <a:buNone/>
            </a:pPr>
            <a:endParaRPr lang="es-MX" sz="315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46154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416205"/>
            <a:ext cx="8385463" cy="4760758"/>
          </a:xfrm>
        </p:spPr>
        <p:txBody>
          <a:bodyPr>
            <a:normAutofit/>
          </a:bodyPr>
          <a:lstStyle/>
          <a:p>
            <a:pPr marL="0" indent="0" algn="just">
              <a:buNone/>
            </a:pPr>
            <a:endParaRPr lang="es-ES_tradnl" sz="3600" dirty="0">
              <a:effectLst>
                <a:outerShdw blurRad="38100" dist="38100" dir="2700000" algn="tl">
                  <a:srgbClr val="000000">
                    <a:alpha val="43137"/>
                  </a:srgbClr>
                </a:outerShdw>
              </a:effectLst>
            </a:endParaRPr>
          </a:p>
          <a:p>
            <a:pPr marL="0" indent="0" algn="just">
              <a:buNone/>
            </a:pPr>
            <a:r>
              <a:rPr lang="es-ES_tradnl" sz="3600" dirty="0">
                <a:effectLst>
                  <a:outerShdw blurRad="38100" dist="38100" dir="2700000" algn="tl">
                    <a:srgbClr val="000000">
                      <a:alpha val="43137"/>
                    </a:srgbClr>
                  </a:outerShdw>
                </a:effectLst>
              </a:rPr>
              <a:t>Veamos algunas características distintas, de quienes poseen este precioso y especial </a:t>
            </a:r>
          </a:p>
          <a:p>
            <a:pPr marL="0" indent="0" algn="just">
              <a:buNone/>
            </a:pPr>
            <a:r>
              <a:rPr lang="es-ES_tradnl" sz="3600" dirty="0">
                <a:effectLst>
                  <a:outerShdw blurRad="38100" dist="38100" dir="2700000" algn="tl">
                    <a:srgbClr val="000000">
                      <a:alpha val="43137"/>
                    </a:srgbClr>
                  </a:outerShdw>
                </a:effectLst>
              </a:rPr>
              <a:t>DON DE ADMINISTRACIÓN: </a:t>
            </a:r>
          </a:p>
          <a:p>
            <a:pPr marL="0" indent="0">
              <a:buNone/>
            </a:pPr>
            <a:endParaRPr lang="es-MX" sz="3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5716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br>
              <a:rPr lang="es-ES_tradnl" b="1" dirty="0">
                <a:effectLst>
                  <a:outerShdw blurRad="38100" dist="38100" dir="2700000" algn="tl">
                    <a:srgbClr val="000000">
                      <a:alpha val="43137"/>
                    </a:srgbClr>
                  </a:outerShdw>
                </a:effectLst>
              </a:rPr>
            </a:br>
            <a:r>
              <a:rPr lang="es-ES_tradnl" b="1" dirty="0">
                <a:effectLst>
                  <a:outerShdw blurRad="38100" dist="38100" dir="2700000" algn="tl">
                    <a:srgbClr val="000000">
                      <a:alpha val="43137"/>
                    </a:srgbClr>
                  </a:outerShdw>
                </a:effectLst>
              </a:rPr>
              <a:t>I..-- POSEEN UNA CLARA VISIÓN </a:t>
            </a:r>
            <a:br>
              <a:rPr lang="es-ES_tradnl" dirty="0">
                <a:effectLst>
                  <a:outerShdw blurRad="38100" dist="38100" dir="2700000" algn="tl">
                    <a:srgbClr val="000000">
                      <a:alpha val="43137"/>
                    </a:srgbClr>
                  </a:outerShdw>
                </a:effectLst>
              </a:rPr>
            </a:br>
            <a:endParaRPr lang="es-MX" b="1" dirty="0">
              <a:effectLst>
                <a:outerShdw blurRad="38100" dist="38100" dir="2700000" algn="tl">
                  <a:srgbClr val="000000">
                    <a:alpha val="43137"/>
                  </a:srgbClr>
                </a:outerShdw>
              </a:effectLst>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ES_tradnl" sz="3200" dirty="0">
                <a:effectLst>
                  <a:outerShdw blurRad="38100" dist="38100" dir="2700000" algn="tl">
                    <a:srgbClr val="000000">
                      <a:alpha val="43137"/>
                    </a:srgbClr>
                  </a:outerShdw>
                </a:effectLst>
              </a:rPr>
              <a:t>En Wikipedia se presenta, lo que se entiende como </a:t>
            </a:r>
          </a:p>
          <a:p>
            <a:pPr marL="0" indent="0" algn="just">
              <a:buNone/>
            </a:pPr>
            <a:r>
              <a:rPr lang="es-ES_tradnl" sz="3200" b="1" dirty="0">
                <a:effectLst>
                  <a:outerShdw blurRad="38100" dist="38100" dir="2700000" algn="tl">
                    <a:srgbClr val="000000">
                      <a:alpha val="43137"/>
                    </a:srgbClr>
                  </a:outerShdw>
                </a:effectLst>
              </a:rPr>
              <a:t>visión personal: </a:t>
            </a:r>
            <a:r>
              <a:rPr lang="es-ES_tradnl" sz="3200" dirty="0">
                <a:effectLst>
                  <a:outerShdw blurRad="38100" dist="38100" dir="2700000" algn="tl">
                    <a:srgbClr val="000000">
                      <a:alpha val="43137"/>
                    </a:srgbClr>
                  </a:outerShdw>
                </a:effectLst>
              </a:rPr>
              <a:t>“Es tener en mente, la imagen futura de tu persona desarrollada por t mismo; considerando el entorno real en el que te desenvuelves; la cual servirá de guía en el proceso de tu proyecto de vida profesional para evitar que te extravíes”. </a:t>
            </a:r>
          </a:p>
          <a:p>
            <a:pPr marL="0" indent="0" algn="just">
              <a:buNone/>
            </a:pPr>
            <a:endParaRPr lang="es-MX"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04902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859809"/>
            <a:ext cx="8385463" cy="5317154"/>
          </a:xfrm>
        </p:spPr>
        <p:txBody>
          <a:bodyPr>
            <a:noAutofit/>
          </a:bodyPr>
          <a:lstStyle/>
          <a:p>
            <a:pPr marL="0" indent="0" algn="just">
              <a:buNone/>
            </a:pPr>
            <a:r>
              <a:rPr lang="es-ES_tradnl" sz="2650" dirty="0">
                <a:effectLst>
                  <a:outerShdw blurRad="38100" dist="38100" dir="2700000" algn="tl">
                    <a:srgbClr val="000000">
                      <a:alpha val="43137"/>
                    </a:srgbClr>
                  </a:outerShdw>
                </a:effectLst>
              </a:rPr>
              <a:t>Un buen administrador sabe hacia dónde va, por lo tanto; está convencido de lo que quiere alcanzar. Regularmente, un buen líder posee este don; eso le ayuda porque tiene claridad de lo que implica ese liderazgo, y se le facilita elaborar proyectos bien definidos, a la vez que se pone al frente en el desarrollo de dicho proyecto. La falta de VISIÓN en el liderazgo trae muchos fracasos, Jeremías declara en el siguiente pasaje; lo que resultó por abandonar la ley y carecer de VISIÓN: </a:t>
            </a:r>
          </a:p>
          <a:p>
            <a:pPr marL="0" indent="0" algn="just">
              <a:buNone/>
            </a:pPr>
            <a:r>
              <a:rPr lang="es-ES_tradnl" sz="2650" b="1" dirty="0">
                <a:effectLst>
                  <a:outerShdw blurRad="38100" dist="38100" dir="2700000" algn="tl">
                    <a:srgbClr val="000000">
                      <a:alpha val="43137"/>
                    </a:srgbClr>
                  </a:outerShdw>
                </a:effectLst>
              </a:rPr>
              <a:t>“Sus puertas fueron echadas por </a:t>
            </a:r>
            <a:r>
              <a:rPr lang="es-ES_tradnl" sz="2650" b="1" dirty="0" err="1">
                <a:effectLst>
                  <a:outerShdw blurRad="38100" dist="38100" dir="2700000" algn="tl">
                    <a:srgbClr val="000000">
                      <a:alpha val="43137"/>
                    </a:srgbClr>
                  </a:outerShdw>
                </a:effectLst>
              </a:rPr>
              <a:t>terra</a:t>
            </a:r>
            <a:r>
              <a:rPr lang="es-ES_tradnl" sz="2650" b="1" dirty="0">
                <a:effectLst>
                  <a:outerShdw blurRad="38100" dist="38100" dir="2700000" algn="tl">
                    <a:srgbClr val="000000">
                      <a:alpha val="43137"/>
                    </a:srgbClr>
                  </a:outerShdw>
                </a:effectLst>
              </a:rPr>
              <a:t>,, destruyó y quebrantó sus cerrojos;; Su rey y sus príncipes están entre las naciones donde no hay ley;; Sus profetas tampoco hallaron visión de Jehová”. </a:t>
            </a:r>
            <a:endParaRPr lang="es-ES_tradnl" sz="2650" dirty="0">
              <a:effectLst>
                <a:outerShdw blurRad="38100" dist="38100" dir="2700000" algn="tl">
                  <a:srgbClr val="000000">
                    <a:alpha val="43137"/>
                  </a:srgbClr>
                </a:outerShdw>
              </a:effectLst>
            </a:endParaRPr>
          </a:p>
          <a:p>
            <a:pPr marL="0" indent="0" algn="just">
              <a:buNone/>
            </a:pPr>
            <a:r>
              <a:rPr lang="es-ES_tradnl" sz="2650" dirty="0">
                <a:effectLst>
                  <a:outerShdw blurRad="38100" dist="38100" dir="2700000" algn="tl">
                    <a:srgbClr val="000000">
                      <a:alpha val="43137"/>
                    </a:srgbClr>
                  </a:outerShdw>
                </a:effectLst>
              </a:rPr>
              <a:t>Lamentaciones 2:9. </a:t>
            </a:r>
          </a:p>
          <a:p>
            <a:pPr marL="0" indent="0">
              <a:buNone/>
            </a:pPr>
            <a:endParaRPr lang="es-MX" sz="265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1337284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592</TotalTime>
  <Words>1786</Words>
  <Application>Microsoft Office PowerPoint</Application>
  <PresentationFormat>Presentación en pantalla (4:3)</PresentationFormat>
  <Paragraphs>65</Paragraphs>
  <Slides>22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22</vt:i4>
      </vt:variant>
    </vt:vector>
  </HeadingPairs>
  <TitlesOfParts>
    <vt:vector size="26" baseType="lpstr">
      <vt:lpstr>Arial</vt:lpstr>
      <vt:lpstr>Calibri</vt:lpstr>
      <vt:lpstr>Calibri Light</vt:lpstr>
      <vt:lpstr>Tema de Office</vt:lpstr>
      <vt:lpstr>Presentación de PowerPoint</vt:lpstr>
      <vt:lpstr> EL DON DE ADMINISTRACIÓN  </vt:lpstr>
      <vt:lpstr>INTRODUCCION</vt:lpstr>
      <vt:lpstr>Presentación de PowerPoint</vt:lpstr>
      <vt:lpstr>Presentación de PowerPoint</vt:lpstr>
      <vt:lpstr>Presentación de PowerPoint</vt:lpstr>
      <vt:lpstr>Presentación de PowerPoint</vt:lpstr>
      <vt:lpstr> I..-- POSEEN UNA CLARA VISIÓN  </vt:lpstr>
      <vt:lpstr>Presentación de PowerPoint</vt:lpstr>
      <vt:lpstr>Presentación de PowerPoint</vt:lpstr>
      <vt:lpstr>Presentación de PowerPoint</vt:lpstr>
      <vt:lpstr> II..-- TODO LO ENFOCAN HACIA EL DESARROLLO  </vt:lpstr>
      <vt:lpstr>Presentación de PowerPoint</vt:lpstr>
      <vt:lpstr>Presentación de PowerPoint</vt:lpstr>
      <vt:lpstr>Presentación de PowerPoint</vt:lpstr>
      <vt:lpstr>Presentación de PowerPoint</vt:lpstr>
      <vt:lpstr>Presentación de PowerPoint</vt:lpstr>
      <vt:lpstr> III..-- POSEEN GRAN AUTORIDAD  </vt:lpstr>
      <vt:lpstr>Presentación de PowerPoint</vt:lpstr>
      <vt:lpstr>Presentación de PowerPoint</vt:lpstr>
      <vt:lpstr>Presentación de PowerPoint</vt:lpstr>
      <vt:lpstr> CONCLUSIÓN </vt:lpstr>
    </vt:vector>
  </TitlesOfParts>
  <Company>Iglesia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Iglesia La Misión</dc:creator>
  <cp:lastModifiedBy>templo El-Betel</cp:lastModifiedBy>
  <cp:revision>14</cp:revision>
  <dcterms:created xsi:type="dcterms:W3CDTF">2018-02-01T20:23:16Z</dcterms:created>
  <dcterms:modified xsi:type="dcterms:W3CDTF">2018-07-25T17:20:55Z</dcterms:modified>
</cp:coreProperties>
</file>