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256" r:id="rId3"/>
    <p:sldId id="257" r:id="rId4"/>
    <p:sldId id="258" r:id="rId5"/>
    <p:sldId id="260" r:id="rId6"/>
    <p:sldId id="261" r:id="rId7"/>
    <p:sldId id="262" r:id="rId8"/>
    <p:sldId id="264" r:id="rId9"/>
    <p:sldId id="266" r:id="rId10"/>
    <p:sldId id="268" r:id="rId11"/>
    <p:sldId id="269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4" r:id="rId22"/>
    <p:sldId id="286" r:id="rId23"/>
    <p:sldId id="287" r:id="rId24"/>
    <p:sldId id="288" r:id="rId25"/>
    <p:sldId id="290" r:id="rId26"/>
    <p:sldId id="292" r:id="rId27"/>
    <p:sldId id="294" r:id="rId28"/>
    <p:sldId id="295" r:id="rId29"/>
    <p:sldId id="297" r:id="rId30"/>
    <p:sldId id="299" r:id="rId31"/>
    <p:sldId id="303" r:id="rId32"/>
    <p:sldId id="305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29/07/2018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46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1194955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3"/>
            </a:pPr>
            <a:r>
              <a:rPr lang="es-MX" b="1" dirty="0">
                <a:latin typeface="+mn-lt"/>
              </a:rPr>
              <a:t>CUANDO MINISTRAMOS, LO HACEMOS PARA DIOS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324389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ministramos para nosotros, no servimos para la gente; no ayudamos a la gente por sus necesidades o problemas, lo hacemos para ministrar de parte de Dios. El profeta Ezequiel 40:46, nos confirma, que la ministración es a Jehová: </a:t>
            </a:r>
          </a:p>
          <a:p>
            <a:pPr marL="0" indent="0" algn="just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la cámara que mira hacia el norte es de los sacerdotes que hacen la guardia del ALTAR; estos son los hijos de </a:t>
            </a:r>
            <a:r>
              <a:rPr 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Sadoc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los cuales son llamados de los hijos de Leví para ministrar a Jehová”.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2509" y="1070264"/>
            <a:ext cx="8385463" cy="4873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error de muchos, es pensar de manera ególatra; creyendo que nuestra ministración es para nuestro crecimiento personal, o para ganar puntos en nuestra carrera ministerial. Pero esto no es así. Nosotros lo hacemos para que el nombre del Señor sea glorificado.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salmista lo sabe muy bien: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a nosotros, oh Jehová, no a nosotros, sino a tu nombre da gloria, por tu misericordia, por tu verdad”.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Salmos 115:1.</a:t>
            </a: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76745"/>
            <a:ext cx="8385463" cy="520021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Salmos 96:8, lo dice de la siguiente manera: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“Dad a Jehová la honra debida a su nombre…”.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Ezequiel 44:15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“Mas los sacerdotes levitas hijos de </a:t>
            </a:r>
            <a:r>
              <a:rPr lang="es-MX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Sadoc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guardaron el ordenamiento del santuario cuando los hijos de Israel se apartaron de mí, ellos se acercarán para MINISTRAR ante mí, y delante de mí estarán para ofrecerme la grosura y la sangre, dice Jehová el Señor”.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s-MX" b="1" dirty="0">
                <a:latin typeface="+mn-lt"/>
              </a:rPr>
              <a:t>EL MINISTRO Y SUS FUNCIONES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INTERCESORES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alguna manera, deben pedir a Dios el perdón del pueblo; y aún llorar por los que Dios nos ha permitido ministrar.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Joel 2:17.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“Entre la entrada y el ALTAR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lloren los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sacerdotes ministros de Jehová, y digan: Perdona, oh Jehová, a tu pueblo, y no entregues al oprobio tu heredad, para que las naciones se enseñoreen de ella. ¿Por qué han de decir entre los pueblos: Dónde está su Dios?”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88473"/>
            <a:ext cx="8385463" cy="4888490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habla al respecto, y dice en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Romanos 8:26. </a:t>
            </a:r>
          </a:p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de igual manera el Espíritu nos ayuda en nuestra debilidad; pues qué hemos de pedir como conviene, no lo sabemos, pero el Espíritu mismo intercede por nosotros con GEMIDOS indecibles”.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169065"/>
            <a:ext cx="8385463" cy="4992399"/>
          </a:xfrm>
        </p:spPr>
        <p:txBody>
          <a:bodyPr/>
          <a:lstStyle/>
          <a:p>
            <a:pPr marL="514350" indent="-514350">
              <a:buFont typeface="+mj-lt"/>
              <a:buAutoNum type="alphaUcPeriod" startAt="2"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ADMINISTRADORES</a:t>
            </a: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 NOS DEBEN VER </a:t>
            </a:r>
          </a:p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Corintios 4:1, habla y enseña: </a:t>
            </a:r>
          </a:p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“Así,</a:t>
            </a: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pues, téngannos los hombres por servidores de Cristo, y ADMINISTRADORES de los misterios de Dios”.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212561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 SER FIELES</a:t>
            </a: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Corintios 4:2.</a:t>
            </a:r>
          </a:p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“Ahora bien, se requiere de los ADMINISTRADORES, que cada uno</a:t>
            </a: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 hallado fiel”.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128206"/>
            <a:ext cx="8385463" cy="49092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 USAR SU DON</a:t>
            </a: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Pedro 4:10, también lo expresa: </a:t>
            </a:r>
          </a:p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“Cada uno según el don que ha recibido, minístrelo</a:t>
            </a: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los otros, como buenos ADMINISTRADORES de la multiforme gracia de Dios”.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091222"/>
            <a:ext cx="8385463" cy="5054745"/>
          </a:xfrm>
        </p:spPr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 SER OBEDIENTES A SUS LÍDERES</a:t>
            </a: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Crónicas 6:49: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“Mas Aarón y sus hijos ofrecían sacrificios sobre el altar del holocausto, y sobre el altar del perfume quemaban incienso, y MINISTRABAN en toda la obra del lugar santísimo, y hacían las expiaciones por Israel conforme a todo lo que Moisés siervo de Dios había mandado”.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6355"/>
            <a:ext cx="8385463" cy="521060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DEBEN SER DE DOBLE ÁNIMO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 de los problemas de muchos ministros o servidores, estriba en este punto. Ya que solo quieren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“servir”, 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ellos están en el programa o rol de la iglesia. Es decir, si no les toca participar; no ministran de manera alguna.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 enfatizar, que aunque estamos hablando de ministrar; aquí aplica para toda clase de servidores. 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 adelante haremos la diferenciación entre los ministros oficiales, y los que pueden ministrar en algún ministerio.</a:t>
            </a: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>
                <a:latin typeface="+mn-lt"/>
              </a:rPr>
              <a:t>MINITRANDO EN EL ALTAR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>
              <a:buNone/>
            </a:pPr>
            <a:r>
              <a:rPr lang="es-MX" sz="3600" dirty="0"/>
              <a:t>1ª Pedro 4:11.</a:t>
            </a:r>
          </a:p>
          <a:p>
            <a:pPr marL="0" indent="0" algn="just">
              <a:buNone/>
            </a:pPr>
            <a:r>
              <a:rPr lang="es-MX" sz="3600" b="1" dirty="0"/>
              <a:t>“Si alguno habla, hable conforme a las palabras de Dios; si alguno Ministra, ministre conforme al poder que Dios da, para que en todo sea Dios glorificado por Jesucristo, a quien pertenecen la gloria y el imperio por los siglos de los siglos. Amén”.</a:t>
            </a:r>
            <a:endParaRPr lang="es-MX" sz="3600" dirty="0"/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78969" y="938789"/>
            <a:ext cx="8570563" cy="498042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Crónicas 16:37.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dejó allí, delante del arca del pacto de Jehová, a </a:t>
            </a:r>
            <a:r>
              <a:rPr lang="es-MX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Asaf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a sus hermanos, para que MINISTRASEN de continuo delante del arca, cada cosa en su día”.</a:t>
            </a:r>
          </a:p>
          <a:p>
            <a:pPr marL="0" indent="0" algn="just">
              <a:buNone/>
            </a:pP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Santiago 1:8.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hombre de doble ánimo es inconstante en todos sus caminos”. El hombre o mujer que ministra para Dios, no debe tener doble ánimo. No deben dar ese mal ejemplo a los que ministran”.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39825"/>
            <a:ext cx="8385463" cy="4834948"/>
          </a:xfrm>
        </p:spPr>
        <p:txBody>
          <a:bodyPr/>
          <a:lstStyle/>
          <a:p>
            <a:pPr marL="514350" indent="-514350">
              <a:buFont typeface="+mj-lt"/>
              <a:buAutoNum type="alphaUcPeriod" startAt="5"/>
            </a:pPr>
            <a:r>
              <a:rPr lang="es-MX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 MINISTRAR EN TODO LUGAR</a:t>
            </a:r>
          </a:p>
          <a:p>
            <a:pPr marL="0" indent="0" algn="just">
              <a:buNone/>
            </a:pPr>
            <a:r>
              <a:rPr lang="es-MX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buen ministro, lo es en el templo, en el GDA; por las casas, en cualquier lugar. Al verdadero ministro o servidor, no le importa el lugar donde tenga que ministrar. Lo que debe importar, es que ministra para Dios.</a:t>
            </a:r>
          </a:p>
          <a:p>
            <a:pPr marL="0" indent="0" algn="just">
              <a:buNone/>
            </a:pPr>
            <a:r>
              <a:rPr lang="es-MX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 que ya tienen varios años ministran-do, se dan el “lujo” de rechazar algunos lugares o templos; ya sea por la humildad del lugar, o porque no tienen los requerimientos que ellos exigen para hacerlo.</a:t>
            </a: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827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25333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Crónicas 23:28. </a:t>
            </a:r>
          </a:p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estaban bajo las órdenes de los hijos de Aarón para MINISTRAR en</a:t>
            </a: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casa de Jehová, en los atrios, en las cámaras, y en la purificación de toda cosa santificada, </a:t>
            </a:r>
            <a:r>
              <a:rPr lang="es-MX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en la demás obra del ministerio de la casa de Dios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937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253331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 startAt="6"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ESCOGE A LOS QUE QUIERE QUE MINISTREN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Desafortunadamente hay algunos que creen que están en algún ministerio, por sus habilidades, por sus capacidades, por sus conocimientos; pero esto no es así. Estamos en algún ministerio, porque Dios nos escogió. Pero Dios quiere que le sirvamos, que seamos sus ministros. Tiene planes de bien para nosotros.</a:t>
            </a: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2983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316470"/>
            <a:ext cx="8385463" cy="4762212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hecho, a Dios no le impresiona todo lo que tu puedas hacer; lo que a Dios le impresiona, es tu actitud, tu disposición para obedecerle.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2ª Crónicas 29:11.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“Hijos míos, no os engañéis ahora, porque Jehová os ha escogido a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 para que estéis delante de él, y le sirváis, y seáis sus MINISTROS, y le queméis incienso”.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362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05793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2:21.</a:t>
            </a:r>
          </a:p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muda los tiempos y las edades; quita reyes, y pone reyes; da la sabiduría a los sabios, y la ciencia a los entendidos”.</a:t>
            </a:r>
          </a:p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Efesios 3:7,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“del cual yo fui hecho MINISTRO por el don de la gracia de Dios que me ha</a:t>
            </a: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sido dado según la operación de su poder”.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7232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025525"/>
            <a:ext cx="8385463" cy="50012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7"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QUE MINISTRAN, DEBEN HACER LA VOLUNTAD DE DIOS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error de algunos ministradores, es que quieren hacer su voluntad; no la de Dios o de su obra. 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Recordemos que la voluntad de Dios, siempre será: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“agradable y perfecta”.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Salmos 103:21.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“Bendecid a Jehová, vosotros todos sus ejércitos, MINISTROS suyos,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hacéis su voluntad”.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1989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1070263"/>
            <a:ext cx="8385463" cy="841664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5"/>
            </a:pPr>
            <a:r>
              <a:rPr lang="es-MX" b="1" dirty="0">
                <a:latin typeface="+mn-lt"/>
              </a:rPr>
              <a:t>LOS MINISTROS Y LOS MINISTRADORES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345170"/>
            <a:ext cx="8385463" cy="3743903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 enfatizar la diferencia entre un ministro y uno que ministra. </a:t>
            </a:r>
          </a:p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parecer, no hay diferencia. En esencia no la hay. Delante de Dios, somos iguales.</a:t>
            </a:r>
          </a:p>
          <a:p>
            <a:pPr marL="0" indent="0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organización, si hay diferencia.</a:t>
            </a: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96992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058285"/>
            <a:ext cx="8385463" cy="4741429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MINISTRO</a:t>
            </a: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ministro tiene un reconocimiento oficial, de la organización y legal.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 llenar una serie de requisitos, estar un tiempo previo a prueba y pasar por un examen ante el Distrito para ser aprobado. Esto, independientemente que su pastor lo apruebe.</a:t>
            </a: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075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202171"/>
            <a:ext cx="8385463" cy="4886902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ora por él. Pero la oración es acompañada de unción. Se le unge, pero no solo su cabeza. </a:t>
            </a:r>
          </a:p>
          <a:p>
            <a:pPr marL="457200" lvl="1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le ungen: sus manos, pies, cabeza, ojos, sus labios y orejas.</a:t>
            </a:r>
          </a:p>
          <a:p>
            <a:pPr marL="457200" lvl="1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ministro, una vez que ya ha sido ungido; está aprobado de parte de la organización, para ministrar de forma total. Es decir, puede ungir, imponer manos, bautizar, casar, etc.</a:t>
            </a:r>
          </a:p>
          <a:p>
            <a:pPr marL="457200" lvl="1" indent="0" algn="just">
              <a:buNone/>
            </a:pP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010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>
                <a:latin typeface="+mn-lt"/>
              </a:rPr>
              <a:t>INTRODUCCIÓN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1690689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personas y aún cristianos, que se les hace fácil el ministrar a otros. Algunos imponen manos, sin pensar si quiera lo que están haciendo; o las repercusiones que pueden tener al hacerlo. 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 lo advierte Pablo en 1ª Timoteo 5:22: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impongas con LIGEREZA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manos a ninguno, ni participes en pecados ajenos. Consérvate puro”.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2" y="973569"/>
            <a:ext cx="8385463" cy="51882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MINISTRADOR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ministrador, solo recibe un nombramiento público ante la Iglesia.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la sola aprobación pastoral, es suficiente para ponerlo como ministrador o servidor de algún ministerio.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ora por él o ella. Normalmente, no se le unge. A menos que sea una función nueva, o que ya se hubiere orado por todos los servidores.</a:t>
            </a:r>
          </a:p>
          <a:p>
            <a:pPr marL="0" indent="0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 Se le toma protesta.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 ministrar de manera limitada. No puede imponer manos, no debe ungir a nadie.</a:t>
            </a: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37011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2" y="894146"/>
            <a:ext cx="8385463" cy="703553"/>
          </a:xfrm>
        </p:spPr>
        <p:txBody>
          <a:bodyPr/>
          <a:lstStyle/>
          <a:p>
            <a:r>
              <a:rPr lang="es-MX" b="1" dirty="0">
                <a:latin typeface="+mn-lt"/>
              </a:rPr>
              <a:t>CONCLUSIÓN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1" y="1794628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Ministrar para el Señor, es un privilegio y no una obligación. </a:t>
            </a:r>
          </a:p>
          <a:p>
            <a:pPr marL="0" indent="0" algn="just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“Doy gracias al que me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fortaleció, a Cristo Jesús nuestro Señor, porque me tuvo por fiel, poniéndome en el ministerio”.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Timoteo 1:12.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Salgamos a ministrar, a servir, no es cualquier cosa nuestro ministerio. Pablo le dice a los de Roma: Romanos 15:25: </a:t>
            </a:r>
          </a:p>
          <a:p>
            <a:pPr marL="0" indent="0" algn="just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“Mas ahora voy a Jerusalén para MINISTRAR a los santos”.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7749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25333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capacita para servir en su obra, nos da de su poder; de su fuerza:</a:t>
            </a:r>
          </a:p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1:7. 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“Ciertamente de los ángeles dice: El que hace a sus ángeles espíritus, Y a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 MINISTROS llama de fuego”.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731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53391"/>
            <a:ext cx="8385463" cy="4987635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palabra ministrar, es un verbo que viene del latín ministrare. Según la Real Academia de la lengua Española, quiere decir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“servir o ejercer un oficio, empleo o ministerio”.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en la biblia, proviene de estos términos o verbos griegos: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Leiturgéo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 la idea de servir en la Liturgia.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Hierugéo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servir en el sacerdocio.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Diakonéo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servir las mesas, ayudar.</a:t>
            </a: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371600"/>
            <a:ext cx="8385463" cy="48053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Antiguo Testamento, específicamente en 1 Crónicas 16:4; Dios pone 3 funciones en los que ministraban:</a:t>
            </a:r>
          </a:p>
          <a:p>
            <a:pPr marL="0" indent="0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Recordar, tiene que ver con las maravillas que Dios hace a su pueblo.</a:t>
            </a:r>
          </a:p>
          <a:p>
            <a:pPr marL="514350" lvl="0" indent="-514350">
              <a:buFont typeface="+mj-lt"/>
              <a:buAutoNum type="arabicPeriod" startAt="2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Confesar</a:t>
            </a:r>
          </a:p>
          <a:p>
            <a:pPr marL="514350" lvl="0" indent="-514350">
              <a:buFont typeface="+mj-lt"/>
              <a:buAutoNum type="arabicPeriod" startAt="3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Loar, tiene que ver con la alabanza que damos a Dios.</a:t>
            </a:r>
          </a:p>
          <a:p>
            <a:pPr marL="0" indent="0">
              <a:buNone/>
            </a:pPr>
            <a:b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25333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puso delante del arca de Jehová MINISTROS de los levitas, para que recordasen y confesasen y loasen a Jehová Dios de Israel”. </a:t>
            </a: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Crónicas 16:4. </a:t>
            </a:r>
          </a:p>
          <a:p>
            <a:pPr marL="0" indent="0" algn="just">
              <a:buNone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Haremos algunas precisiones importantes sobre ministrar en la presencia del Dios vivo:</a:t>
            </a: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9268" y="1064627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es-MX" b="1" dirty="0">
                <a:latin typeface="+mn-lt"/>
              </a:rPr>
              <a:t>DIOS ESTÁ SIEMPRE PRESENTE CUANDO MINISTRAMOS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209208"/>
            <a:ext cx="8385463" cy="3866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Moisés estaba ministrando la liberación del pueblo de Dios en Egipto, la biblia nos revela que Dios estaba presente:</a:t>
            </a:r>
          </a:p>
          <a:p>
            <a:pPr marL="0" indent="0" algn="just">
              <a:buNone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 32:11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“Entonces Moisés oró en PRESEN-CIA de Jehová su Dios, y dijo: Oh Jehová, ¿por qué se encenderá tu furor contra tu pueblo, que tú sacaste de la tierra de Egipto con gran poder y con mano fuerte?”.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990744"/>
            <a:ext cx="8385463" cy="4876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Cabe señalar, que independientemente de si minis-tramos en la forma debida, o no lo hacemos como a Dios le agrada; Dios siempre está presente. Recordemos las palabras de David en el salmo 139:7: </a:t>
            </a:r>
          </a:p>
          <a:p>
            <a:pPr marL="0" indent="0" algn="just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“¿A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dónde me iré de tu Espíritu? ¿Y a dónde huiré de tu PRESENCIA?”.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4:13 nos enseña: </a:t>
            </a:r>
          </a:p>
          <a:p>
            <a:pPr marL="0" indent="0" algn="just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no hay cosa creada que no sea manifiesta en su PRESENCIA; antes bien todas las cosas están desnudas y abiertas a los ojos de aquel a quien tenemos que dar cuenta”.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>
                <a:latin typeface="+mn-lt"/>
              </a:rPr>
              <a:t>EDAD PARA NIMISTRAR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hay una edad definida. En la biblia podemos ver a Samuel, que ministraba en la presencia de Dios. 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Samuel desde pequeño estaba en la casa de Dios. Fue consagrado a Dios para servir o ministrar en su presencia.</a:t>
            </a:r>
          </a:p>
          <a:p>
            <a:pPr marL="0" indent="0" algn="just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Samuel 2:18. </a:t>
            </a:r>
          </a:p>
          <a:p>
            <a:pPr marL="0" indent="0" algn="just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el joven Samuel MINISTRABA en la presencia de Jehová, vestido de un efod de lino”.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2022</Words>
  <Application>Microsoft Office PowerPoint</Application>
  <PresentationFormat>Presentación en pantalla (4:3)</PresentationFormat>
  <Paragraphs>130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Tema de Office</vt:lpstr>
      <vt:lpstr>Presentación de PowerPoint</vt:lpstr>
      <vt:lpstr>MINITRANDO EN EL ALTAR</vt:lpstr>
      <vt:lpstr>INTRODUCCIÓN</vt:lpstr>
      <vt:lpstr>Presentación de PowerPoint</vt:lpstr>
      <vt:lpstr>Presentación de PowerPoint</vt:lpstr>
      <vt:lpstr>Presentación de PowerPoint</vt:lpstr>
      <vt:lpstr>DIOS ESTÁ SIEMPRE PRESENTE CUANDO MINISTRAMOS</vt:lpstr>
      <vt:lpstr>Presentación de PowerPoint</vt:lpstr>
      <vt:lpstr>EDAD PARA NIMISTRAR</vt:lpstr>
      <vt:lpstr>CUANDO MINISTRAMOS, LO HACEMOS PARA DIOS</vt:lpstr>
      <vt:lpstr>Presentación de PowerPoint</vt:lpstr>
      <vt:lpstr>Presentación de PowerPoint</vt:lpstr>
      <vt:lpstr>EL MINISTRO Y SUS FUNCIONES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MINISTROS Y LOS MINISTRADORES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Company>Iglesia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templo El-Betel</cp:lastModifiedBy>
  <cp:revision>19</cp:revision>
  <dcterms:created xsi:type="dcterms:W3CDTF">2018-02-01T20:23:16Z</dcterms:created>
  <dcterms:modified xsi:type="dcterms:W3CDTF">2018-07-29T02:32:46Z</dcterms:modified>
</cp:coreProperties>
</file>