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292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704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23/01/2018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Nace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703527"/>
            <a:ext cx="853561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San Mateo 12:21: </a:t>
            </a:r>
            <a:r>
              <a:rPr lang="es-MX" sz="2400" b="1" dirty="0"/>
              <a:t>“Y en su nombre esperarán los gentiles</a:t>
            </a:r>
            <a:r>
              <a:rPr lang="es-MX" sz="2400" dirty="0"/>
              <a:t>”. </a:t>
            </a:r>
            <a:r>
              <a:rPr lang="es-MX" sz="2400" dirty="0" smtClean="0"/>
              <a:t> </a:t>
            </a:r>
          </a:p>
          <a:p>
            <a:pPr algn="just"/>
            <a:r>
              <a:rPr lang="es-MX" sz="2400" dirty="0" smtClean="0"/>
              <a:t>San </a:t>
            </a:r>
            <a:r>
              <a:rPr lang="es-MX" sz="2400" dirty="0"/>
              <a:t>Mateo 18:20: </a:t>
            </a:r>
            <a:r>
              <a:rPr lang="es-MX" sz="2400" b="1" dirty="0"/>
              <a:t>“Porque donde están dos o tres congregados en mi nombre, allí estoy yo en medio de ellos”.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Lucas </a:t>
            </a:r>
            <a:r>
              <a:rPr lang="es-MX" sz="2400" dirty="0"/>
              <a:t>10:17: </a:t>
            </a:r>
            <a:r>
              <a:rPr lang="es-MX" sz="2400" b="1" dirty="0"/>
              <a:t>“Volvieron los setenta con gozo, diciendo: Señor, aun los demonios se nos sujetan en tu nombre”.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Marcos </a:t>
            </a:r>
            <a:r>
              <a:rPr lang="es-MX" sz="2400" dirty="0"/>
              <a:t>16:17-18 Jesús declara: </a:t>
            </a:r>
            <a:r>
              <a:rPr lang="es-MX" sz="2400" b="1" dirty="0"/>
              <a:t>“Y estas señales seguirán a los que creen: En mi nombre echarán fuera demonios; hablarán nuevas lenguas; tomarán en las manos serpientes, y si bebieren cosa mortífera, no les hará daño; sobre los enfermos pondrán sus manos, y sanarán”.</a:t>
            </a:r>
          </a:p>
        </p:txBody>
      </p:sp>
    </p:spTree>
    <p:extLst>
      <p:ext uri="{BB962C8B-B14F-4D97-AF65-F5344CB8AC3E}">
        <p14:creationId xmlns:p14="http://schemas.microsoft.com/office/powerpoint/2010/main" val="3449486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723994"/>
            <a:ext cx="8568669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E. CUANDO HAY INCREDULIDAD </a:t>
            </a:r>
            <a:endParaRPr lang="es-MX" sz="2800" dirty="0" smtClean="0"/>
          </a:p>
          <a:p>
            <a:pPr algn="just"/>
            <a:r>
              <a:rPr lang="es-MX" sz="2800" dirty="0" smtClean="0"/>
              <a:t>Juan </a:t>
            </a:r>
            <a:r>
              <a:rPr lang="es-MX" sz="2800" dirty="0"/>
              <a:t>9:31: </a:t>
            </a:r>
            <a:r>
              <a:rPr lang="es-MX" sz="2800" b="1" dirty="0"/>
              <a:t>“Y sabemos que Dios no oye a los pecadores; pero si alguno es temeroso de Dios, y hace su voluntad, a ése oye”.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Hebreos </a:t>
            </a:r>
            <a:r>
              <a:rPr lang="es-MX" sz="2800" dirty="0"/>
              <a:t>3:19 </a:t>
            </a:r>
            <a:r>
              <a:rPr lang="es-MX" sz="2800" b="1" dirty="0"/>
              <a:t>“Y vemos que no pudieron entrar a causa de incredulidad”.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Hebreos </a:t>
            </a:r>
            <a:r>
              <a:rPr lang="es-MX" sz="2800" dirty="0"/>
              <a:t>en el 11:6 nos especifica que</a:t>
            </a:r>
            <a:r>
              <a:rPr lang="es-MX" sz="2800" b="1" dirty="0"/>
              <a:t>: “Pero sin fe es imposible agradar a Dios”.</a:t>
            </a:r>
          </a:p>
        </p:txBody>
      </p:sp>
    </p:spTree>
    <p:extLst>
      <p:ext uri="{BB962C8B-B14F-4D97-AF65-F5344CB8AC3E}">
        <p14:creationId xmlns:p14="http://schemas.microsoft.com/office/powerpoint/2010/main" val="115104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02963" y="1158980"/>
            <a:ext cx="8416887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F. OTRAS CAUSAS </a:t>
            </a:r>
            <a:endParaRPr lang="es-MX" sz="2800" dirty="0" smtClean="0"/>
          </a:p>
          <a:p>
            <a:pPr algn="just"/>
            <a:r>
              <a:rPr lang="es-MX" sz="2800" dirty="0" smtClean="0"/>
              <a:t>La </a:t>
            </a:r>
            <a:r>
              <a:rPr lang="es-MX" sz="2800" dirty="0"/>
              <a:t>desobediencia en cualquiera de sus formas, la ingratitud, el pedir cosas que no sean para agradar a Dios, cuando no perdonamos, cuando nuestros hechos no agradan a Dios. Veamos los siguientes: </a:t>
            </a:r>
            <a:endParaRPr lang="es-MX" sz="2800" dirty="0" smtClean="0"/>
          </a:p>
          <a:p>
            <a:pPr algn="just"/>
            <a:r>
              <a:rPr lang="es-MX" sz="2800" dirty="0" smtClean="0"/>
              <a:t>1</a:t>
            </a:r>
            <a:r>
              <a:rPr lang="es-MX" sz="2800" dirty="0"/>
              <a:t>. FALTA DE PERDÓN. Marcos 11:25,26: </a:t>
            </a:r>
            <a:r>
              <a:rPr lang="es-MX" sz="2800" b="1" dirty="0"/>
              <a:t>“Y cuando estéis orando, perdonad, si tenéis algo contra alguno, para que también vuestro Padre que está en los cielos os perdone a vosotros vuestras ofensas. Porque si vosotros no perdonáis, tampoco vuestro Padre que está en los cielos os perdonará vuestras ofensas”.</a:t>
            </a:r>
          </a:p>
        </p:txBody>
      </p:sp>
    </p:spTree>
    <p:extLst>
      <p:ext uri="{BB962C8B-B14F-4D97-AF65-F5344CB8AC3E}">
        <p14:creationId xmlns:p14="http://schemas.microsoft.com/office/powerpoint/2010/main" val="382980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85590" y="1305342"/>
            <a:ext cx="84829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2. PEDIR PARA NUESTROS DELEITES. Santiago 4:3: </a:t>
            </a:r>
            <a:r>
              <a:rPr lang="es-MX" sz="2400" b="1" dirty="0"/>
              <a:t>“Pedís, y no recibís, porque pedís mal, para gastar en vuestros deleites”.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3</a:t>
            </a:r>
            <a:r>
              <a:rPr lang="es-MX" sz="2400" dirty="0"/>
              <a:t>. NO GUARDAR SUS MANDAMIENTOS. </a:t>
            </a:r>
            <a:r>
              <a:rPr lang="es-MX" sz="2400" b="1" dirty="0"/>
              <a:t>“y cualquiera cosa que pidiéremos la recibiremos de él, porque guardamos sus mandamientos, y hacemos las cosas que son agradables delante de él. Y este es su mandamiento: Que creamos en el nombre de su Hijo Jesucristo, y nos amemos unos a otros como nos lo ha mandado”.</a:t>
            </a:r>
            <a:r>
              <a:rPr lang="es-MX" sz="2400" dirty="0"/>
              <a:t> 1 Juan 3:22,23. </a:t>
            </a:r>
            <a:endParaRPr lang="es-MX" sz="2400" dirty="0" smtClean="0"/>
          </a:p>
          <a:p>
            <a:pPr algn="just"/>
            <a:r>
              <a:rPr lang="es-MX" sz="2400" dirty="0" smtClean="0"/>
              <a:t>4</a:t>
            </a:r>
            <a:r>
              <a:rPr lang="es-MX" sz="2400" dirty="0"/>
              <a:t>. POR CAER EN EL AFÁN. </a:t>
            </a:r>
            <a:r>
              <a:rPr lang="es-MX" sz="2400" b="1" dirty="0"/>
              <a:t>“Por nada estéis afanosos, sino sean conocidas vuestras peticiones delante de Dios en toda oración y ruego, con acción de gracias”</a:t>
            </a:r>
            <a:r>
              <a:rPr lang="es-MX" sz="2400" dirty="0"/>
              <a:t>. Filipenses 4:6.</a:t>
            </a:r>
          </a:p>
        </p:txBody>
      </p:sp>
    </p:spTree>
    <p:extLst>
      <p:ext uri="{BB962C8B-B14F-4D97-AF65-F5344CB8AC3E}">
        <p14:creationId xmlns:p14="http://schemas.microsoft.com/office/powerpoint/2010/main" val="279935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407623" y="1624843"/>
            <a:ext cx="8317735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5. POR NO DELEITARTE EN LAS COSAS DE DIOS. </a:t>
            </a:r>
            <a:r>
              <a:rPr lang="es-MX" sz="2800" b="1" dirty="0"/>
              <a:t>“Deléitate asimismo en </a:t>
            </a:r>
            <a:r>
              <a:rPr lang="es-MX" sz="2800" b="1" dirty="0" err="1"/>
              <a:t>Jehová,Y</a:t>
            </a:r>
            <a:r>
              <a:rPr lang="es-MX" sz="2800" b="1" dirty="0"/>
              <a:t> él te concederá las peticiones de tu corazón”. </a:t>
            </a:r>
            <a:r>
              <a:rPr lang="es-MX" sz="2800" dirty="0"/>
              <a:t>Salmos 37:4. </a:t>
            </a:r>
            <a:endParaRPr lang="es-MX" sz="2800" dirty="0" smtClean="0"/>
          </a:p>
          <a:p>
            <a:pPr algn="just"/>
            <a:r>
              <a:rPr lang="es-MX" sz="2800" dirty="0" smtClean="0"/>
              <a:t>6</a:t>
            </a:r>
            <a:r>
              <a:rPr lang="es-MX" sz="2800" dirty="0"/>
              <a:t>. NO TENER REVERENCIA. </a:t>
            </a:r>
            <a:r>
              <a:rPr lang="es-MX" sz="2800" b="1" dirty="0"/>
              <a:t>“Y Cristo, en los días de su carne, ofreciendo ruegos y súplicas con gran clamor y lágrimas al que le podía librar de la muerte, fue oído a causa de su temor reverente”.</a:t>
            </a:r>
            <a:r>
              <a:rPr lang="es-MX" sz="2800" dirty="0"/>
              <a:t> Hebreos 5:7.</a:t>
            </a:r>
          </a:p>
        </p:txBody>
      </p:sp>
    </p:spTree>
    <p:extLst>
      <p:ext uri="{BB962C8B-B14F-4D97-AF65-F5344CB8AC3E}">
        <p14:creationId xmlns:p14="http://schemas.microsoft.com/office/powerpoint/2010/main" val="220346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365147"/>
            <a:ext cx="857968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7. CUANDO HAY OPOSICION DEL ENEMIGO. Daniel 10:12-13: </a:t>
            </a:r>
            <a:r>
              <a:rPr lang="es-MX" sz="2400" b="1" dirty="0"/>
              <a:t>“Entonces me dijo: Daniel, no temas; porque desde el primer día que dispusiste tu corazón a entender y a humillarte en la presencia de tu Dios, fueron oídas tus palabras; y a causa de tus palabras yo he venido. Mas el príncipe del reino de Persia se me opuso durante veintiún días; pero he aquí Miguel, uno de los principales príncipes, vino para ayudarme, y quedé allí con los reyes de Persia</a:t>
            </a:r>
            <a:r>
              <a:rPr lang="es-MX" sz="2400" dirty="0"/>
              <a:t>”. </a:t>
            </a:r>
            <a:endParaRPr lang="es-MX" sz="2400" dirty="0" smtClean="0"/>
          </a:p>
          <a:p>
            <a:pPr algn="just"/>
            <a:r>
              <a:rPr lang="es-MX" sz="2400" dirty="0" smtClean="0"/>
              <a:t>En </a:t>
            </a:r>
            <a:r>
              <a:rPr lang="es-MX" sz="2400" dirty="0"/>
              <a:t>el caso de Daniel la oración fue contestada inmediatamente solo que la oposición del enemigo retrasó la contestación pero Daniel no se rindió, oraba 3 veces al día porque confiaba en su Dios y que lo que pedía era algo para bendición.</a:t>
            </a:r>
          </a:p>
        </p:txBody>
      </p:sp>
    </p:spTree>
    <p:extLst>
      <p:ext uri="{BB962C8B-B14F-4D97-AF65-F5344CB8AC3E}">
        <p14:creationId xmlns:p14="http://schemas.microsoft.com/office/powerpoint/2010/main" val="589299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445419"/>
            <a:ext cx="856866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QUÉ ORACIONES PODEMOS HACER DIARIAMENTE </a:t>
            </a:r>
            <a:endParaRPr lang="es-MX" sz="40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DAR </a:t>
            </a:r>
            <a:r>
              <a:rPr lang="es-MX" sz="2400" dirty="0"/>
              <a:t>GRACIAS AL LEVANTARNOS. Job 8:5-6: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Si tú de mañana buscares a Dios, Y rogares al Todopoderoso; Si fueres limpio y recto, Ciertamente luego se despertará por ti, Y hará próspera la morada de tu justicia.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DAR GRACIAS POR LOS ALIMENTOS. 1 de Timoteo 4:3: </a:t>
            </a:r>
            <a:r>
              <a:rPr lang="es-MX" sz="2400" b="1" dirty="0"/>
              <a:t>“prohibirán casarse, y mandarán abstenerse de alimentos que Dios creó para que con acción de gracias participasen de ellos los creyentes y los que han conocido la verdad”. </a:t>
            </a:r>
          </a:p>
        </p:txBody>
      </p:sp>
    </p:spTree>
    <p:extLst>
      <p:ext uri="{BB962C8B-B14F-4D97-AF65-F5344CB8AC3E}">
        <p14:creationId xmlns:p14="http://schemas.microsoft.com/office/powerpoint/2010/main" val="404065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576043"/>
            <a:ext cx="854663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C. DAR GRACIAS AL DORMIR. Salmos 3:5: </a:t>
            </a:r>
            <a:r>
              <a:rPr lang="es-MX" sz="2400" b="1" dirty="0"/>
              <a:t>“Yo me acosté y dormí, Y desperté, porque Jehová me sustentaba”.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D</a:t>
            </a:r>
            <a:r>
              <a:rPr lang="es-MX" sz="2400" dirty="0"/>
              <a:t>. ORAR POR LAS AUTORIDADES. 1 de Timoteo 2:1-2: </a:t>
            </a:r>
            <a:r>
              <a:rPr lang="es-MX" sz="2400" b="1" dirty="0"/>
              <a:t>“Exhorto ante todo, a que se hagan rogativas, oraciones, peticiones y acciones de gracias, por todos los hombres; por los reyes y por todos los que están en eminencia, para que vivamos quieta y reposadamente en toda piedad y honestidad”. </a:t>
            </a:r>
            <a:r>
              <a:rPr lang="es-MX" sz="2400" b="1" dirty="0" smtClean="0"/>
              <a:t> </a:t>
            </a:r>
          </a:p>
          <a:p>
            <a:pPr algn="just"/>
            <a:r>
              <a:rPr lang="es-MX" sz="2400" dirty="0" smtClean="0"/>
              <a:t>E</a:t>
            </a:r>
            <a:r>
              <a:rPr lang="es-MX" sz="2400" dirty="0"/>
              <a:t>. ORAR POR LA IGLESIA PARA QUE DIOS LA MANTENGA SANA. 1 de Tesalonicenses 1:2: </a:t>
            </a:r>
            <a:r>
              <a:rPr lang="es-MX" sz="2400" b="1" dirty="0"/>
              <a:t>“Damos siempre gracias a Dios por todos vosotros, haciendo memoria de vosotros en nuestras oraciones”. </a:t>
            </a:r>
          </a:p>
        </p:txBody>
      </p:sp>
    </p:spTree>
    <p:extLst>
      <p:ext uri="{BB962C8B-B14F-4D97-AF65-F5344CB8AC3E}">
        <p14:creationId xmlns:p14="http://schemas.microsoft.com/office/powerpoint/2010/main" val="159049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97455" y="1382747"/>
            <a:ext cx="842790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F. ORAR POR MAS OBREROS EN LAS IGLESIAS. Lucas 10:2: </a:t>
            </a:r>
            <a:r>
              <a:rPr lang="es-MX" sz="2800" b="1" dirty="0"/>
              <a:t>“Y les decía: La mies a la verdad es mucha, mas los obreros pocos; por tanto, rogad al Señor de la mies que envíe obreros a su mies”.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G</a:t>
            </a:r>
            <a:r>
              <a:rPr lang="es-MX" sz="2800" dirty="0"/>
              <a:t>. ORAR POR LOS ENFERMOS. Santiago 5:15-16: </a:t>
            </a:r>
            <a:r>
              <a:rPr lang="es-MX" sz="2800" b="1" dirty="0"/>
              <a:t>“Y la oración de fe salvará al enfermo, y el Señor lo levantará; y si hubiere cometido pecados, le serán perdonados. Confesaos vuestras ofensas unos a otros, y orad unos por otros, para que seáis sanados. La oración eficaz del justo puede mucho”.</a:t>
            </a:r>
          </a:p>
        </p:txBody>
      </p:sp>
    </p:spTree>
    <p:extLst>
      <p:ext uri="{BB962C8B-B14F-4D97-AF65-F5344CB8AC3E}">
        <p14:creationId xmlns:p14="http://schemas.microsoft.com/office/powerpoint/2010/main" val="94043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82157" y="1363580"/>
            <a:ext cx="84585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  <a:endParaRPr lang="es-MX" sz="4000" b="1" dirty="0" smtClean="0"/>
          </a:p>
          <a:p>
            <a:pPr algn="just"/>
            <a:r>
              <a:rPr lang="es-MX" sz="2800" dirty="0" smtClean="0"/>
              <a:t>La </a:t>
            </a:r>
            <a:r>
              <a:rPr lang="es-MX" sz="2800" dirty="0"/>
              <a:t>viuda que insistió al juez injusto, logró justicia; cuanto más un hijo de Dios. Lucas 18:5-8: </a:t>
            </a:r>
            <a:r>
              <a:rPr lang="es-MX" sz="2800" b="1" dirty="0"/>
              <a:t>“sin embargo, porque esta viuda me es molesta, le haré justicia, no sea que viniendo de continuo, me agote la paciencia. Y dijo el Señor: Oíd lo que dijo el juez injusto. ¿Y acaso Dios no hará justicia a sus escogidos, que claman a él día y noche? ¿Se tardará en responderles? Os digo que pronto les hará justicia. Pero cuando venga el Hijo del Hombre, ¿hallará fe en la tierra?”.</a:t>
            </a:r>
          </a:p>
        </p:txBody>
      </p:sp>
    </p:spTree>
    <p:extLst>
      <p:ext uri="{BB962C8B-B14F-4D97-AF65-F5344CB8AC3E}">
        <p14:creationId xmlns:p14="http://schemas.microsoft.com/office/powerpoint/2010/main" val="324189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CuadroTexto 1"/>
          <p:cNvSpPr txBox="1"/>
          <p:nvPr/>
        </p:nvSpPr>
        <p:spPr>
          <a:xfrm>
            <a:off x="266859" y="1560827"/>
            <a:ext cx="848053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9600" b="1" dirty="0" smtClean="0"/>
              <a:t>LA ORACIÓN SEGUNDA PARTE</a:t>
            </a:r>
            <a:endParaRPr lang="es-MX" sz="96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58042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41522" y="1580428"/>
            <a:ext cx="833976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oración debe ser perseverante, el tiempo de Dios y el nuestro no es el mismo; para nosotros un poco que no llegue o tarde la respuesta. se tiende a perder la Fe. Eso es algo que no debemos perder, porque al perderla se terminan las esperanzas de recibir contestación de parte de Dios. Hebreos 11:6: </a:t>
            </a:r>
            <a:r>
              <a:rPr lang="es-MX" sz="2800" b="1" dirty="0"/>
              <a:t>“Pero sin fe es imposible agradar a Dios; porque es necesario que el que se acerca a Dios crea que le hay, y que es galardonador de los que le buscan”.</a:t>
            </a:r>
          </a:p>
        </p:txBody>
      </p:sp>
    </p:spTree>
    <p:extLst>
      <p:ext uri="{BB962C8B-B14F-4D97-AF65-F5344CB8AC3E}">
        <p14:creationId xmlns:p14="http://schemas.microsoft.com/office/powerpoint/2010/main" val="1205054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5" name="Rectángulo 4"/>
          <p:cNvSpPr/>
          <p:nvPr/>
        </p:nvSpPr>
        <p:spPr>
          <a:xfrm>
            <a:off x="462708" y="1641983"/>
            <a:ext cx="82296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4000" b="1" dirty="0"/>
              <a:t>BASE BÍBLICA</a:t>
            </a:r>
            <a:r>
              <a:rPr lang="es-MX" sz="4000" b="1" dirty="0" smtClean="0"/>
              <a:t>:</a:t>
            </a:r>
          </a:p>
          <a:p>
            <a:r>
              <a:rPr lang="es-MX" sz="4000" b="1" dirty="0" smtClean="0"/>
              <a:t> </a:t>
            </a:r>
          </a:p>
          <a:p>
            <a:r>
              <a:rPr lang="es-MX" sz="2800" dirty="0" smtClean="0"/>
              <a:t>Santiago </a:t>
            </a:r>
            <a:r>
              <a:rPr lang="es-MX" sz="2800" dirty="0"/>
              <a:t>4:3 </a:t>
            </a:r>
            <a:r>
              <a:rPr lang="es-MX" sz="2800" b="1" dirty="0"/>
              <a:t>“Pedís, y no recibís, porque pedís mal, para gastar en vuestros deleites y pecados”. </a:t>
            </a:r>
          </a:p>
        </p:txBody>
      </p:sp>
    </p:spTree>
    <p:extLst>
      <p:ext uri="{BB962C8B-B14F-4D97-AF65-F5344CB8AC3E}">
        <p14:creationId xmlns:p14="http://schemas.microsoft.com/office/powerpoint/2010/main" val="405724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382747"/>
            <a:ext cx="8645787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</a:t>
            </a:r>
            <a:r>
              <a:rPr lang="es-MX" dirty="0"/>
              <a:t> </a:t>
            </a:r>
            <a:endParaRPr lang="es-MX" dirty="0" smtClean="0"/>
          </a:p>
          <a:p>
            <a:pPr algn="just"/>
            <a:r>
              <a:rPr lang="es-MX" sz="2400" dirty="0" smtClean="0"/>
              <a:t>Dios </a:t>
            </a:r>
            <a:r>
              <a:rPr lang="es-MX" sz="2400" dirty="0"/>
              <a:t>siempre responde las oraciones. A veces dice que si, a veces dice espera un poco; y otras veces dice no. Esta última respuesta, es la que nadie quiere comprender; pero debemos entender que un No de Dios tiene su por qué, ya que Dios mira nuestros corazones, y no solo oye nuestras peticiones.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Y Jehová respondió a Samuel: No mires a su parecer, ni a lo grande de su estatura, porque yo lo desecho; porque Jehová no mira lo que mira el hombre; pues el hombre mira lo que está delante de sus ojos, pero Jehová mira el corazón”. </a:t>
            </a:r>
            <a:r>
              <a:rPr lang="es-MX" sz="2400" dirty="0"/>
              <a:t>1ra. Samuel 16:7.</a:t>
            </a:r>
          </a:p>
        </p:txBody>
      </p:sp>
    </p:spTree>
    <p:extLst>
      <p:ext uri="{BB962C8B-B14F-4D97-AF65-F5344CB8AC3E}">
        <p14:creationId xmlns:p14="http://schemas.microsoft.com/office/powerpoint/2010/main" val="390610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43598" y="1712978"/>
            <a:ext cx="853561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Las oraciones para pedir el mal de otro, a menudo son disfrazadas de petición de justicia a Dios; pero como Dios pesa los corazones, aún cuando el que la haga sea un profeta como </a:t>
            </a:r>
            <a:r>
              <a:rPr lang="es-MX" sz="2800" dirty="0" err="1"/>
              <a:t>Balaam</a:t>
            </a:r>
            <a:r>
              <a:rPr lang="es-MX" sz="2800" dirty="0"/>
              <a:t>; no serán contestadas positivamente. </a:t>
            </a:r>
            <a:endParaRPr lang="es-MX" sz="2800" dirty="0" smtClean="0"/>
          </a:p>
          <a:p>
            <a:pPr algn="just"/>
            <a:r>
              <a:rPr lang="es-MX" sz="2800" dirty="0" smtClean="0"/>
              <a:t>Números </a:t>
            </a:r>
            <a:r>
              <a:rPr lang="es-MX" sz="2800" dirty="0"/>
              <a:t>22:12 </a:t>
            </a:r>
            <a:r>
              <a:rPr lang="es-MX" sz="2800" b="1" dirty="0"/>
              <a:t>“Entonces dijo Dios a </a:t>
            </a:r>
            <a:r>
              <a:rPr lang="es-MX" sz="2800" b="1" dirty="0" err="1"/>
              <a:t>Balaam</a:t>
            </a:r>
            <a:r>
              <a:rPr lang="es-MX" sz="2800" b="1" dirty="0"/>
              <a:t>: No vayas con ellos, ni maldigas al pueblo, porque bendito es”.</a:t>
            </a:r>
          </a:p>
        </p:txBody>
      </p:sp>
    </p:spTree>
    <p:extLst>
      <p:ext uri="{BB962C8B-B14F-4D97-AF65-F5344CB8AC3E}">
        <p14:creationId xmlns:p14="http://schemas.microsoft.com/office/powerpoint/2010/main" val="281193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289605"/>
            <a:ext cx="86127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LO QUE DETIENE LA ORACIÓN </a:t>
            </a:r>
            <a:endParaRPr lang="es-MX" sz="4000" b="1" dirty="0" smtClean="0"/>
          </a:p>
          <a:p>
            <a:pPr marL="342900" indent="-342900" algn="just">
              <a:buAutoNum type="alphaUcPeriod"/>
            </a:pPr>
            <a:r>
              <a:rPr lang="es-MX" sz="2400" dirty="0" smtClean="0"/>
              <a:t>EL </a:t>
            </a:r>
            <a:r>
              <a:rPr lang="es-MX" sz="2400" dirty="0"/>
              <a:t>PECADO. Isaías 1: 15: </a:t>
            </a:r>
            <a:r>
              <a:rPr lang="es-MX" sz="2400" b="1" dirty="0"/>
              <a:t>“Cuando extendáis </a:t>
            </a:r>
            <a:endParaRPr lang="es-MX" sz="2400" b="1" dirty="0" smtClean="0"/>
          </a:p>
          <a:p>
            <a:pPr algn="just"/>
            <a:r>
              <a:rPr lang="es-MX" sz="2400" b="1" dirty="0" smtClean="0"/>
              <a:t>vuestra </a:t>
            </a:r>
            <a:r>
              <a:rPr lang="es-MX" sz="2400" b="1" dirty="0"/>
              <a:t>manos, yo esconderé de vosotros mis ojos; asimismo cuando multipliquéis la oración, yo no oiré; llenas están de sangre vuestra manos”.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B</a:t>
            </a:r>
            <a:r>
              <a:rPr lang="es-MX" sz="2400" dirty="0"/>
              <a:t>. PROBLEMAS MATRIMONIALES. 1 de Pedro 3:7: </a:t>
            </a:r>
            <a:r>
              <a:rPr lang="es-MX" sz="2400" b="1" dirty="0"/>
              <a:t>“vosotros, maridos, igualmente, vivid con ellas sabiamente, dando honor a la mujer como a un vaso más frágil, y como a coherederas de la gracia de la vida, para que vuestras oraciones no tengan estorbo”. Colosenses 3:18-19: “Casadas estad sujetas a vuestros maridos, como conviene en el Señor. Maridos, amad a vuestras mujeres, y no seáis ásperos con ellas”.</a:t>
            </a:r>
          </a:p>
        </p:txBody>
      </p:sp>
    </p:spTree>
    <p:extLst>
      <p:ext uri="{BB962C8B-B14F-4D97-AF65-F5344CB8AC3E}">
        <p14:creationId xmlns:p14="http://schemas.microsoft.com/office/powerpoint/2010/main" val="2820980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362003"/>
            <a:ext cx="8524601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C. CUANDO HAY DESOBEDIENCIA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Porque como pecado de adivinación es la rebelión, y como ídolos e idolatría la obstinación. Por cuanto tú desechaste la palabra de Jehová, él también te ha desechado para que no seas rey”. </a:t>
            </a:r>
            <a:r>
              <a:rPr lang="es-MX" sz="2400" dirty="0"/>
              <a:t>1 Samuel 15:23 </a:t>
            </a:r>
            <a:endParaRPr lang="es-MX" sz="2400" dirty="0" smtClean="0"/>
          </a:p>
          <a:p>
            <a:pPr algn="just"/>
            <a:r>
              <a:rPr lang="es-MX" sz="2400" dirty="0" smtClean="0"/>
              <a:t>Colosenses </a:t>
            </a:r>
            <a:r>
              <a:rPr lang="es-MX" sz="2400" dirty="0"/>
              <a:t>3:20: </a:t>
            </a:r>
            <a:r>
              <a:rPr lang="es-MX" sz="2400" b="1" dirty="0"/>
              <a:t>“Hijos, obedeced a vuestros padres en todo, porque esto agrada al Señor”.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Efesios </a:t>
            </a:r>
            <a:r>
              <a:rPr lang="es-MX" sz="2400" dirty="0"/>
              <a:t>6:1-3 </a:t>
            </a:r>
            <a:r>
              <a:rPr lang="es-MX" sz="2400" b="1" dirty="0"/>
              <a:t>“Hijos, obedeced en el Señor a vuestros padres, porque esto es justo. Honra a tu padre y a tu madre, que es el primer mandamiento con promesa; para que te vaya bien, y seas de larga vida sobre la tierra”. </a:t>
            </a:r>
          </a:p>
        </p:txBody>
      </p:sp>
    </p:spTree>
    <p:extLst>
      <p:ext uri="{BB962C8B-B14F-4D97-AF65-F5344CB8AC3E}">
        <p14:creationId xmlns:p14="http://schemas.microsoft.com/office/powerpoint/2010/main" val="256563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352540" y="1486344"/>
            <a:ext cx="848298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D. CUANDO NO USAS SU NOMBRE </a:t>
            </a:r>
            <a:endParaRPr lang="es-MX" sz="2800" dirty="0" smtClean="0"/>
          </a:p>
          <a:p>
            <a:pPr algn="just"/>
            <a:r>
              <a:rPr lang="es-MX" sz="2800" dirty="0" smtClean="0"/>
              <a:t>Salmos </a:t>
            </a:r>
            <a:r>
              <a:rPr lang="es-MX" sz="2800" dirty="0"/>
              <a:t>72:17 dice: </a:t>
            </a:r>
            <a:r>
              <a:rPr lang="es-MX" sz="2800" b="1" dirty="0"/>
              <a:t>“Será su nombre para siempre, Se perpetuará su nombre mientras dure el sol. Benditas serán en él todas las naciones; Lo llamarán bienaventurado”.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Juan </a:t>
            </a:r>
            <a:r>
              <a:rPr lang="es-MX" sz="2800" dirty="0"/>
              <a:t>14:13: </a:t>
            </a:r>
            <a:r>
              <a:rPr lang="es-MX" sz="2800" b="1" dirty="0"/>
              <a:t>“Y todo lo que pidiereis al Padre en mi nombre, lo haré, para que el Padre sea glorificado en el Hijo”. </a:t>
            </a:r>
            <a:endParaRPr lang="es-MX" sz="2800" b="1" dirty="0" smtClean="0"/>
          </a:p>
          <a:p>
            <a:pPr algn="just"/>
            <a:r>
              <a:rPr lang="es-MX" sz="2800" dirty="0" smtClean="0"/>
              <a:t>Juan </a:t>
            </a:r>
            <a:r>
              <a:rPr lang="es-MX" sz="2800" dirty="0"/>
              <a:t>14:14: </a:t>
            </a:r>
            <a:r>
              <a:rPr lang="es-MX" sz="2800" b="1" dirty="0"/>
              <a:t>“Si algo pidiereis en mi nombre, yo lo haré”. </a:t>
            </a:r>
          </a:p>
        </p:txBody>
      </p:sp>
    </p:spTree>
    <p:extLst>
      <p:ext uri="{BB962C8B-B14F-4D97-AF65-F5344CB8AC3E}">
        <p14:creationId xmlns:p14="http://schemas.microsoft.com/office/powerpoint/2010/main" val="3328159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842038"/>
            <a:ext cx="78550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2800" b="1" dirty="0"/>
          </a:p>
        </p:txBody>
      </p:sp>
      <p:sp>
        <p:nvSpPr>
          <p:cNvPr id="4" name="Rectángulo 3"/>
          <p:cNvSpPr/>
          <p:nvPr/>
        </p:nvSpPr>
        <p:spPr>
          <a:xfrm>
            <a:off x="266859" y="1443841"/>
            <a:ext cx="8579686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Juan 16:24: </a:t>
            </a:r>
            <a:r>
              <a:rPr lang="es-MX" sz="2400" b="1" dirty="0"/>
              <a:t>“hasta ahora nada habéis pedido en mi nombre; pedid, y recibiréis, para que vuestro gozo sea cumplido”.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Filipenses </a:t>
            </a:r>
            <a:r>
              <a:rPr lang="es-MX" sz="2400" dirty="0"/>
              <a:t>2:9,10: </a:t>
            </a:r>
            <a:r>
              <a:rPr lang="es-MX" sz="2400" b="1" dirty="0"/>
              <a:t>“Por lo cual Dios le exaltó hasta lo sumo, y le dio un nombre que es sobre todo nombre para que en el nombre de Jesús se doble toda rodilla de los que están en los cielos, y en la tierra, y debajo de la tierra”. </a:t>
            </a:r>
            <a:endParaRPr lang="es-MX" sz="2400" b="1" dirty="0" smtClean="0"/>
          </a:p>
          <a:p>
            <a:pPr algn="just"/>
            <a:r>
              <a:rPr lang="es-MX" sz="2400" dirty="0" smtClean="0"/>
              <a:t>Si </a:t>
            </a:r>
            <a:r>
              <a:rPr lang="es-MX" sz="2400" dirty="0"/>
              <a:t>no se usa ese nombre, NO puede haber respuesta; no hay sanidad, no viene la liberación; ni hay respuesta de parte de Dios. Está demostrado, que invocar los pronombres de padre, hijo y espíritu santo; no tiene autoridad. Que solo el nombre de Jesús, tiene poder y autoridad. </a:t>
            </a:r>
          </a:p>
        </p:txBody>
      </p:sp>
    </p:spTree>
    <p:extLst>
      <p:ext uri="{BB962C8B-B14F-4D97-AF65-F5344CB8AC3E}">
        <p14:creationId xmlns:p14="http://schemas.microsoft.com/office/powerpoint/2010/main" val="4793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1219</TotalTime>
  <Words>1844</Words>
  <Application>Microsoft Office PowerPoint</Application>
  <PresentationFormat>Presentación en pantalla (4:3)</PresentationFormat>
  <Paragraphs>54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106</cp:revision>
  <dcterms:created xsi:type="dcterms:W3CDTF">2016-01-29T05:02:58Z</dcterms:created>
  <dcterms:modified xsi:type="dcterms:W3CDTF">2018-01-24T01:29:31Z</dcterms:modified>
  <cp:category/>
</cp:coreProperties>
</file>