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92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704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19/01/2018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Nace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738130" y="1445430"/>
            <a:ext cx="74143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8. EL CASO DE LA MUERTE DE ESTEBAN </a:t>
            </a:r>
            <a:endParaRPr lang="es-MX" sz="4000" b="1" dirty="0" smtClean="0"/>
          </a:p>
          <a:p>
            <a:pPr algn="just"/>
            <a:r>
              <a:rPr lang="es-MX" sz="2800" dirty="0" smtClean="0"/>
              <a:t>Hechos </a:t>
            </a:r>
            <a:r>
              <a:rPr lang="es-MX" sz="2800" dirty="0"/>
              <a:t>7:59-60: </a:t>
            </a:r>
            <a:r>
              <a:rPr lang="es-MX" sz="2800" b="1" dirty="0"/>
              <a:t>“Y apedreaban a Esteban, mientras él invocaba y decía: Señor Jesús, recibe mi espíritu…”.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Marcos </a:t>
            </a:r>
            <a:r>
              <a:rPr lang="es-MX" sz="2800" dirty="0"/>
              <a:t>15:37: </a:t>
            </a:r>
            <a:r>
              <a:rPr lang="es-MX" sz="2800" b="1" dirty="0"/>
              <a:t>“Mas Jesús, dando una gran voz, expiró”.</a:t>
            </a:r>
          </a:p>
        </p:txBody>
      </p:sp>
    </p:spTree>
    <p:extLst>
      <p:ext uri="{BB962C8B-B14F-4D97-AF65-F5344CB8AC3E}">
        <p14:creationId xmlns:p14="http://schemas.microsoft.com/office/powerpoint/2010/main" val="297155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266859" y="1435967"/>
            <a:ext cx="854663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b="1" dirty="0"/>
              <a:t>II.- CRISTO EN LA CRUZ </a:t>
            </a:r>
            <a:endParaRPr lang="es-MX" sz="3600" b="1" dirty="0" smtClean="0"/>
          </a:p>
          <a:p>
            <a:pPr algn="just"/>
            <a:r>
              <a:rPr lang="es-MX" sz="2000" dirty="0" smtClean="0"/>
              <a:t>Algunos </a:t>
            </a:r>
            <a:r>
              <a:rPr lang="es-MX" sz="2000" dirty="0"/>
              <a:t>aluden esta escena donde Jesús está en la cruz para morir, y en medio de su agonía clama a su </a:t>
            </a:r>
            <a:r>
              <a:rPr lang="es-MX" sz="2000" b="1" dirty="0"/>
              <a:t>“padre”; </a:t>
            </a:r>
            <a:r>
              <a:rPr lang="es-MX" sz="2000" dirty="0"/>
              <a:t>confirmando así, dicen quienes creen en la existencia de más de una persona en Dios. Ellos dicen que el hijo está pidiéndole ayuda al padre a </a:t>
            </a:r>
            <a:r>
              <a:rPr lang="es-MX" sz="2000" dirty="0" err="1"/>
              <a:t>traves</a:t>
            </a:r>
            <a:r>
              <a:rPr lang="es-MX" sz="2000" dirty="0"/>
              <a:t> de la oración. Sin embargo, esta suposición es tan errónea; ya que ellos mismos dicen que Jesús es Dios, y cómo un Dios </a:t>
            </a:r>
            <a:r>
              <a:rPr lang="es-MX" sz="2000" dirty="0" err="1"/>
              <a:t>nesesitaría</a:t>
            </a:r>
            <a:r>
              <a:rPr lang="es-MX" sz="2000" dirty="0"/>
              <a:t> la ayuda de otro Dios. Lo que no pueden entender, es que es el CUERPO; la carne es la que llama hijo, clamando a su ESPÍRITU llamado padre: </a:t>
            </a:r>
            <a:r>
              <a:rPr lang="es-MX" sz="2000" b="1" dirty="0"/>
              <a:t>“¿Por qué me has desamparado?” </a:t>
            </a:r>
            <a:endParaRPr lang="es-MX" sz="2000" b="1" dirty="0" smtClean="0"/>
          </a:p>
          <a:p>
            <a:pPr algn="just"/>
            <a:r>
              <a:rPr lang="es-MX" sz="2000" dirty="0" smtClean="0"/>
              <a:t>Mateo </a:t>
            </a:r>
            <a:r>
              <a:rPr lang="es-MX" sz="2000" dirty="0"/>
              <a:t>27:46: </a:t>
            </a:r>
            <a:r>
              <a:rPr lang="es-MX" sz="2000" b="1" dirty="0"/>
              <a:t>“Cerca de la hora novena, Jesús clamó a gran voz, diciendo: Elí, Elí, ¿lama </a:t>
            </a:r>
            <a:r>
              <a:rPr lang="es-MX" sz="2000" b="1" dirty="0" err="1"/>
              <a:t>sabactani</a:t>
            </a:r>
            <a:r>
              <a:rPr lang="es-MX" sz="2000" b="1" dirty="0"/>
              <a:t>? Esto es: Dios mío, Dios mío, ¿por qué me has desamparado?</a:t>
            </a:r>
          </a:p>
        </p:txBody>
      </p:sp>
    </p:spTree>
    <p:extLst>
      <p:ext uri="{BB962C8B-B14F-4D97-AF65-F5344CB8AC3E}">
        <p14:creationId xmlns:p14="http://schemas.microsoft.com/office/powerpoint/2010/main" val="208917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369065" y="1391253"/>
            <a:ext cx="82846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Lo que se pasa por alto en estos pasajes, es que para que Jesús muriera; era necesario que el Espíritu SALIERA DE SU CUERPO. Es por ello, que no es Jesús como DIOS orando a Dios PADRE para que lo ayude; sino que es la carne (hijo) diciendo al Espíritu (padre): </a:t>
            </a:r>
            <a:r>
              <a:rPr lang="es-MX" sz="2800" b="1" dirty="0"/>
              <a:t>“¿porque me has desamparado?”, </a:t>
            </a:r>
            <a:r>
              <a:rPr lang="es-MX" sz="2800" dirty="0"/>
              <a:t>o por qué te saliste. </a:t>
            </a:r>
            <a:endParaRPr lang="es-MX" sz="2800" dirty="0" smtClean="0"/>
          </a:p>
          <a:p>
            <a:pPr algn="just"/>
            <a:r>
              <a:rPr lang="es-MX" sz="2800" dirty="0" smtClean="0"/>
              <a:t>Mateo </a:t>
            </a:r>
            <a:r>
              <a:rPr lang="es-MX" sz="2800" dirty="0"/>
              <a:t>27:50: </a:t>
            </a:r>
            <a:r>
              <a:rPr lang="es-MX" sz="2800" b="1" dirty="0"/>
              <a:t>“Mas Jesús, habiendo otra vez clamado a gran voz, entregó el espíritu”. </a:t>
            </a:r>
            <a:r>
              <a:rPr lang="es-MX" sz="2800" dirty="0"/>
              <a:t>Juan 4:24: </a:t>
            </a:r>
            <a:r>
              <a:rPr lang="es-MX" sz="2800" b="1" dirty="0"/>
              <a:t>“Dios es Espíritu; y los que le adoran, en espíritu y en verdad es necesario que adoren”.</a:t>
            </a:r>
          </a:p>
        </p:txBody>
      </p:sp>
    </p:spTree>
    <p:extLst>
      <p:ext uri="{BB962C8B-B14F-4D97-AF65-F5344CB8AC3E}">
        <p14:creationId xmlns:p14="http://schemas.microsoft.com/office/powerpoint/2010/main" val="291370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363557" y="1800107"/>
            <a:ext cx="829570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Lucas 4:18: </a:t>
            </a:r>
            <a:r>
              <a:rPr lang="es-MX" sz="2800" b="1" dirty="0"/>
              <a:t>“El Espíritu del Señor está sobre mí…”.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Juan </a:t>
            </a:r>
            <a:r>
              <a:rPr lang="es-MX" sz="2800" dirty="0"/>
              <a:t>14:8-10: </a:t>
            </a:r>
            <a:r>
              <a:rPr lang="es-MX" sz="2800" b="1" dirty="0"/>
              <a:t>“Felipe le dijo: Señor, muéstranos el Padre, y nos basta. Jesús le dijo: ¿Tanto tiempo hace que estoy con vosotros, y no me has conocido, Felipe? El que me ha visto a mí, ha visto al Padre; ¿cómo, pues, dices tú: Muéstranos el Padre? ¿No crees que yo soy en el Padre, y el Padre en mí? Las palabras que yo os hablo, no las hablo por mi propia cuenta, sino que el Padre que mora en mí, él hace las obras”.</a:t>
            </a:r>
          </a:p>
        </p:txBody>
      </p:sp>
    </p:spTree>
    <p:extLst>
      <p:ext uri="{BB962C8B-B14F-4D97-AF65-F5344CB8AC3E}">
        <p14:creationId xmlns:p14="http://schemas.microsoft.com/office/powerpoint/2010/main" val="408643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545334" y="1576701"/>
            <a:ext cx="7932145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lphaUcPeriod"/>
            </a:pPr>
            <a:r>
              <a:rPr lang="es-MX" sz="4000" b="1" dirty="0" smtClean="0"/>
              <a:t>PARA </a:t>
            </a:r>
            <a:r>
              <a:rPr lang="es-MX" sz="4000" b="1" dirty="0"/>
              <a:t>MORIR TIENE QUE SALIR EL ESPÍRITU </a:t>
            </a:r>
            <a:endParaRPr lang="es-MX" sz="4000" b="1" dirty="0" smtClean="0"/>
          </a:p>
          <a:p>
            <a:pPr algn="just"/>
            <a:r>
              <a:rPr lang="es-MX" sz="2800" dirty="0" smtClean="0"/>
              <a:t>La </a:t>
            </a:r>
            <a:r>
              <a:rPr lang="es-MX" sz="2800" dirty="0"/>
              <a:t>palabra de Dios en 1 Tesalonicenses 5:23 dice: “Y el mismo Dios de paz os santifique por completo; y todo vuestro ser, espíritu, alma y cuerpo…”. El ser humano para vivir necesitamos cuerpo, alma y espíritu y al morir hay una separación del espíritu del cuerpo.</a:t>
            </a:r>
          </a:p>
        </p:txBody>
      </p:sp>
    </p:spTree>
    <p:extLst>
      <p:ext uri="{BB962C8B-B14F-4D97-AF65-F5344CB8AC3E}">
        <p14:creationId xmlns:p14="http://schemas.microsoft.com/office/powerpoint/2010/main" val="147629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484742" y="1842038"/>
            <a:ext cx="795417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La palabra muerte significa </a:t>
            </a:r>
            <a:r>
              <a:rPr lang="es-MX" sz="3200" b="1" dirty="0"/>
              <a:t>“separación”. </a:t>
            </a:r>
            <a:endParaRPr lang="es-MX" sz="3200" b="1" dirty="0" smtClean="0"/>
          </a:p>
          <a:p>
            <a:pPr algn="just"/>
            <a:r>
              <a:rPr lang="es-MX" sz="3200" dirty="0" smtClean="0"/>
              <a:t>El </a:t>
            </a:r>
            <a:r>
              <a:rPr lang="es-MX" sz="3200" dirty="0"/>
              <a:t>ser humano al momento de morir se separa su cuerpo de su espíritu. Salmos 104: 29</a:t>
            </a:r>
            <a:r>
              <a:rPr lang="es-MX" sz="3200" dirty="0" smtClean="0"/>
              <a:t>: </a:t>
            </a:r>
            <a:r>
              <a:rPr lang="es-MX" sz="3200" b="1" dirty="0" smtClean="0"/>
              <a:t>“Escondes tu rostro, se turban; Les quitas el hálito (espíritu), dejan de ser, Y vuelven al polvo”.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33470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583894" y="1588649"/>
            <a:ext cx="785502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B. EL CASO DE LA MUERTE DE ESTEBAN </a:t>
            </a:r>
            <a:endParaRPr lang="es-MX" sz="4000" b="1" dirty="0" smtClean="0"/>
          </a:p>
          <a:p>
            <a:pPr algn="just"/>
            <a:r>
              <a:rPr lang="es-MX" sz="2800" dirty="0" smtClean="0"/>
              <a:t>Hechos </a:t>
            </a:r>
            <a:r>
              <a:rPr lang="es-MX" sz="2800" dirty="0"/>
              <a:t>7:59-60: </a:t>
            </a:r>
            <a:r>
              <a:rPr lang="es-MX" sz="2800" b="1" dirty="0"/>
              <a:t>“Y apedreaban a Esteban, mientras él invocaba y decía: Señor Jesús, recibe mi espíritu…”.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Marcos </a:t>
            </a:r>
            <a:r>
              <a:rPr lang="es-MX" sz="2800" dirty="0"/>
              <a:t>15:37: </a:t>
            </a:r>
            <a:r>
              <a:rPr lang="es-MX" sz="2800" b="1" dirty="0"/>
              <a:t>“Mas Jesús, dando una gran voz, expiró”.</a:t>
            </a:r>
          </a:p>
        </p:txBody>
      </p:sp>
    </p:spTree>
    <p:extLst>
      <p:ext uri="{BB962C8B-B14F-4D97-AF65-F5344CB8AC3E}">
        <p14:creationId xmlns:p14="http://schemas.microsoft.com/office/powerpoint/2010/main" val="302715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363557" y="1195173"/>
            <a:ext cx="839485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III.- CUANDO ES BAUTIZADO </a:t>
            </a:r>
            <a:endParaRPr lang="es-MX" sz="4000" b="1" dirty="0" smtClean="0"/>
          </a:p>
          <a:p>
            <a:pPr algn="just"/>
            <a:r>
              <a:rPr lang="es-MX" sz="2400" dirty="0" smtClean="0"/>
              <a:t>Mateo </a:t>
            </a:r>
            <a:r>
              <a:rPr lang="es-MX" sz="2400" dirty="0"/>
              <a:t>3:13-17: </a:t>
            </a:r>
            <a:r>
              <a:rPr lang="es-MX" sz="2400" b="1" dirty="0"/>
              <a:t>“Entonces Jesús vino de Galilea a Juan al Jordán, para ser bautizado por él. Mas Juan se le oponía, diciendo: Yo necesito ser bautizado por ti, ¿y tú vienes a mí? Pero Jesús le respondió: Deja ahora, porque así conviene que cumplamos toda justicia…” </a:t>
            </a:r>
            <a:endParaRPr lang="es-MX" sz="2400" b="1" dirty="0" smtClean="0"/>
          </a:p>
          <a:p>
            <a:pPr algn="just"/>
            <a:r>
              <a:rPr lang="es-MX" sz="2400" dirty="0" smtClean="0"/>
              <a:t>Cuando </a:t>
            </a:r>
            <a:r>
              <a:rPr lang="es-MX" sz="2400" dirty="0"/>
              <a:t>el Señor es bautizado por Juan el bautista, algunos ven en este pasaje otra persona de Dios en “la paloma”; que argumentan que bajó en el bautismo de Jesús. Pero el pasaje no dice que había una paloma, si no que el espíritu descendería en forma “como “paloma; lo cual es una señal para Juan. Y tampoco la paloma es persona. </a:t>
            </a:r>
          </a:p>
        </p:txBody>
      </p:sp>
    </p:spTree>
    <p:extLst>
      <p:ext uri="{BB962C8B-B14F-4D97-AF65-F5344CB8AC3E}">
        <p14:creationId xmlns:p14="http://schemas.microsoft.com/office/powerpoint/2010/main" val="152160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369064" y="1167065"/>
            <a:ext cx="8284685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lphaUcPeriod"/>
            </a:pPr>
            <a:r>
              <a:rPr lang="es-MX" sz="4000" b="1" dirty="0" smtClean="0"/>
              <a:t>JUAN </a:t>
            </a:r>
            <a:r>
              <a:rPr lang="es-MX" sz="4000" b="1" dirty="0"/>
              <a:t>VE AL ESPÍRITU SANTO COMO PALOMA POR SEÑAL PARA ÉL </a:t>
            </a:r>
            <a:endParaRPr lang="es-MX" sz="4000" b="1" dirty="0" smtClean="0"/>
          </a:p>
          <a:p>
            <a:pPr algn="just"/>
            <a:r>
              <a:rPr lang="es-MX" sz="2400" dirty="0" smtClean="0"/>
              <a:t>Juan </a:t>
            </a:r>
            <a:r>
              <a:rPr lang="es-MX" sz="2400" dirty="0"/>
              <a:t>1:32-33: </a:t>
            </a:r>
            <a:r>
              <a:rPr lang="es-MX" sz="2400" b="1" dirty="0"/>
              <a:t>“También dio Juan testimonio, diciendo: Vi al Espíritu que descendía del cielo como paloma, y permaneció sobre él. Y yo no le conocía; pero el que me envió a bautizar con agua, aquél me </a:t>
            </a:r>
            <a:r>
              <a:rPr lang="es-MX" sz="2400" b="1" dirty="0" err="1"/>
              <a:t>dijo:Sobre</a:t>
            </a:r>
            <a:r>
              <a:rPr lang="es-MX" sz="2400" b="1" dirty="0"/>
              <a:t> quien veas descender el Espíritu y que permanece sobre él, ése es el que bautiza con el Espíritu Santo</a:t>
            </a:r>
            <a:r>
              <a:rPr lang="es-MX" sz="2400" b="1" dirty="0" smtClean="0"/>
              <a:t>”.</a:t>
            </a:r>
          </a:p>
          <a:p>
            <a:pPr algn="just"/>
            <a:r>
              <a:rPr lang="es-MX" sz="2400" dirty="0" smtClean="0"/>
              <a:t> </a:t>
            </a:r>
          </a:p>
          <a:p>
            <a:pPr algn="just"/>
            <a:r>
              <a:rPr lang="es-MX" sz="2400" dirty="0" smtClean="0"/>
              <a:t>2 </a:t>
            </a:r>
            <a:r>
              <a:rPr lang="es-MX" sz="2400" dirty="0"/>
              <a:t>Corintios 3:17: </a:t>
            </a:r>
            <a:r>
              <a:rPr lang="es-MX" sz="2400" b="1" dirty="0"/>
              <a:t>“Porque el Señor es el Espíritu; y donde está el Espíritu del 91 Señor, allí hay libertad”.</a:t>
            </a:r>
          </a:p>
        </p:txBody>
      </p:sp>
    </p:spTree>
    <p:extLst>
      <p:ext uri="{BB962C8B-B14F-4D97-AF65-F5344CB8AC3E}">
        <p14:creationId xmlns:p14="http://schemas.microsoft.com/office/powerpoint/2010/main" val="323970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58042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583894" y="1582649"/>
            <a:ext cx="754655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B. CRISTO DEBÍA NACER DEL AGUA, Y DEL ESPÍRITU POR JUSTICIA </a:t>
            </a:r>
            <a:endParaRPr lang="es-MX" sz="4000" b="1" dirty="0" smtClean="0"/>
          </a:p>
          <a:p>
            <a:pPr algn="just"/>
            <a:r>
              <a:rPr lang="es-MX" sz="2800" dirty="0" smtClean="0"/>
              <a:t>Juan </a:t>
            </a:r>
            <a:r>
              <a:rPr lang="es-MX" sz="2800" dirty="0"/>
              <a:t>3:5: </a:t>
            </a:r>
            <a:r>
              <a:rPr lang="es-MX" sz="2800" b="1" dirty="0"/>
              <a:t>“…De cierto, de cierto te digo, que el que no naciere de agua y del Espíritu, no puede entrar en el reino de Dios”.</a:t>
            </a:r>
          </a:p>
        </p:txBody>
      </p:sp>
    </p:spTree>
    <p:extLst>
      <p:ext uri="{BB962C8B-B14F-4D97-AF65-F5344CB8AC3E}">
        <p14:creationId xmlns:p14="http://schemas.microsoft.com/office/powerpoint/2010/main" val="367850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354995" y="1345151"/>
            <a:ext cx="85796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/>
              <a:t>PASAJES DIFÍCILES DE LA UNICIDAD</a:t>
            </a:r>
            <a:endParaRPr lang="es-MX" sz="9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583894" y="1497360"/>
            <a:ext cx="785502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C. CRISTO ES LA VOZ QUE HABLA POR EL QUE ESTÁ EN EL CIELO </a:t>
            </a:r>
            <a:endParaRPr lang="es-MX" sz="4000" b="1" dirty="0" smtClean="0"/>
          </a:p>
          <a:p>
            <a:pPr algn="just"/>
            <a:r>
              <a:rPr lang="es-MX" sz="2400" dirty="0" smtClean="0"/>
              <a:t>Juan </a:t>
            </a:r>
            <a:r>
              <a:rPr lang="es-MX" sz="2400" dirty="0"/>
              <a:t>3:12-13: </a:t>
            </a:r>
            <a:r>
              <a:rPr lang="es-MX" sz="2400" b="1" dirty="0"/>
              <a:t>“Si os he dicho cosas terrenales, y no creéis, ¿cómo creeréis si os dijere las celestiales? Nadie subió al cielo, sino el que descendió del cielo; el Hijo del Hombre, que está en el cielo”.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Juan </a:t>
            </a:r>
            <a:r>
              <a:rPr lang="es-MX" sz="2400" dirty="0"/>
              <a:t>14:3: </a:t>
            </a:r>
            <a:r>
              <a:rPr lang="es-MX" sz="2400" b="1" dirty="0"/>
              <a:t>“Y si me fuere y os preparare lugar, vendré otra vez, y os tomaré a mí mismo, para que donde yo estoy, vosotros también estéis”. </a:t>
            </a:r>
          </a:p>
        </p:txBody>
      </p:sp>
    </p:spTree>
    <p:extLst>
      <p:ext uri="{BB962C8B-B14F-4D97-AF65-F5344CB8AC3E}">
        <p14:creationId xmlns:p14="http://schemas.microsoft.com/office/powerpoint/2010/main" val="300108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583893" y="1382747"/>
            <a:ext cx="800926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IV.- LA PALABRA “HAGAMOS” </a:t>
            </a:r>
            <a:endParaRPr lang="es-MX" sz="4000" b="1" dirty="0" smtClean="0"/>
          </a:p>
          <a:p>
            <a:pPr algn="just"/>
            <a:r>
              <a:rPr lang="es-MX" sz="2400" dirty="0" smtClean="0"/>
              <a:t>Génesis </a:t>
            </a:r>
            <a:r>
              <a:rPr lang="es-MX" sz="2400" dirty="0"/>
              <a:t>1:26: </a:t>
            </a:r>
            <a:r>
              <a:rPr lang="es-MX" sz="2400" b="1" dirty="0"/>
              <a:t>“Entonces dijo Dios: Hagamos al hombre a nuestra imagen…”.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Dios </a:t>
            </a:r>
            <a:r>
              <a:rPr lang="es-MX" sz="2400" dirty="0"/>
              <a:t>hablaba Consigo Mismo, concepto conocido como </a:t>
            </a:r>
            <a:r>
              <a:rPr lang="es-MX" sz="2400" b="1" dirty="0"/>
              <a:t>“el soliloquio Divino”</a:t>
            </a:r>
            <a:r>
              <a:rPr lang="es-MX" sz="2400" dirty="0"/>
              <a:t>(Monólogo de una persona consigo misma sin interlocutores presentes). Equivalente al concepto de que Dios hablaba con la sabiduría, basado sobre Prov.8:22-3. Es a la sabiduría a la que la palabra adjudica que estaba con Dios, pero que solo es Dios hablando con su intelecto. Así como lo humanos hablamos solos o con nosotros mismos, de igual manera Dios se comunica con su intelecto.</a:t>
            </a:r>
          </a:p>
        </p:txBody>
      </p:sp>
    </p:spTree>
    <p:extLst>
      <p:ext uri="{BB962C8B-B14F-4D97-AF65-F5344CB8AC3E}">
        <p14:creationId xmlns:p14="http://schemas.microsoft.com/office/powerpoint/2010/main" val="420767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583893" y="1649722"/>
            <a:ext cx="804231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Proverbios 8:22-27: (DIOS habla con su sabiduría) </a:t>
            </a:r>
            <a:r>
              <a:rPr lang="es-MX" sz="2400" b="1" dirty="0"/>
              <a:t>“Jehová me poseía en el principio, Ya de antiguo, antes de sus obras. Eternamente tuve el principado, desde el principio, Antes de la tierra. Antes de los abismos fui engendrada; Antes que fuesen las fuentes de las muchas aguas. Antes que los montes fuesen formados, Antes de los collados, ya había sido yo engendrada; No había aún hecho la tierra, ni los campos, Ni el principio del polvo del mundo. Cuando formaba los cielos, allí estaba yo; Cuando trazaba el círculo sobre la faz del abismo”.</a:t>
            </a:r>
          </a:p>
        </p:txBody>
      </p:sp>
    </p:spTree>
    <p:extLst>
      <p:ext uri="{BB962C8B-B14F-4D97-AF65-F5344CB8AC3E}">
        <p14:creationId xmlns:p14="http://schemas.microsoft.com/office/powerpoint/2010/main" val="425515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440675" y="1232944"/>
            <a:ext cx="827366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</a:t>
            </a:r>
            <a:r>
              <a:rPr lang="es-MX" dirty="0"/>
              <a:t> </a:t>
            </a:r>
            <a:endParaRPr lang="es-MX" dirty="0" smtClean="0"/>
          </a:p>
          <a:p>
            <a:pPr algn="just"/>
            <a:r>
              <a:rPr lang="es-MX" sz="2400" dirty="0" smtClean="0"/>
              <a:t>¿</a:t>
            </a:r>
            <a:r>
              <a:rPr lang="es-MX" sz="2400" dirty="0"/>
              <a:t>Quién levantó a Jesús de la muerte? EL PADRE: Efesios 1:20: </a:t>
            </a:r>
            <a:r>
              <a:rPr lang="es-MX" sz="2400" b="1" dirty="0"/>
              <a:t>“la cual operó en Cristo, resucitándole de los muertos y </a:t>
            </a:r>
            <a:r>
              <a:rPr lang="es-MX" sz="2400" b="1" dirty="0" err="1"/>
              <a:t>sentán</a:t>
            </a:r>
            <a:r>
              <a:rPr lang="es-MX" sz="2400" b="1" dirty="0"/>
              <a:t>- </a:t>
            </a:r>
            <a:r>
              <a:rPr lang="es-MX" sz="2400" b="1" dirty="0" err="1"/>
              <a:t>dole</a:t>
            </a:r>
            <a:r>
              <a:rPr lang="es-MX" sz="2400" b="1" dirty="0"/>
              <a:t> a su diestra en los lugares celestiales”. </a:t>
            </a:r>
            <a:r>
              <a:rPr lang="es-MX" sz="2400" dirty="0"/>
              <a:t>EL HIJO: Juan 10:17-18: </a:t>
            </a:r>
            <a:r>
              <a:rPr lang="es-MX" sz="2400" b="1" dirty="0"/>
              <a:t>“Por eso me ama el Padre, porque yo pongo mi vida, para volverla a tomar. Nadie me la quita, sino que yo de mí mismo la pongo. Tengo poder para ponerla, y tengo poder para volverla a tomar. Este mandamiento recibí de mi Padre”. </a:t>
            </a:r>
            <a:r>
              <a:rPr lang="es-MX" sz="2400" dirty="0"/>
              <a:t>EL ESPÍRITU SANTO: Romanos 8:11: </a:t>
            </a:r>
            <a:r>
              <a:rPr lang="es-MX" sz="2400" b="1" dirty="0"/>
              <a:t>“Y si el Espíritu de aquel que levantó de los muertos a Jesús mora en vosotros, el que levantó de los muertos a Cristo Jesús vivificará también vuestros cuerpos mortales por su Espíritu que mora en vosotros”.</a:t>
            </a:r>
          </a:p>
        </p:txBody>
      </p:sp>
    </p:spTree>
    <p:extLst>
      <p:ext uri="{BB962C8B-B14F-4D97-AF65-F5344CB8AC3E}">
        <p14:creationId xmlns:p14="http://schemas.microsoft.com/office/powerpoint/2010/main" val="383505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429658" y="1599655"/>
            <a:ext cx="826265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Colosenses 2:8-9: </a:t>
            </a:r>
            <a:r>
              <a:rPr lang="es-MX" sz="2400" b="1" dirty="0"/>
              <a:t>“Mirad que nadie os engañe por medio de filosofías y huecas sutilezas, según las tradiciones de los hombres, conforme a los rudimentos del mundo, y no según Cristo. Porque en él habita corporalmente TODA la plenitud de la Deidad”.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Juan </a:t>
            </a:r>
            <a:r>
              <a:rPr lang="es-MX" sz="2400" dirty="0"/>
              <a:t>3:36: </a:t>
            </a:r>
            <a:r>
              <a:rPr lang="es-MX" sz="2400" b="1" dirty="0"/>
              <a:t>“El que cree en el Hijo tiene vida eterna; pero el que rehúsa creer en el Hijo no verá la vida, sino que la ira de Dios está sobre él”.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2 </a:t>
            </a:r>
            <a:r>
              <a:rPr lang="es-MX" sz="2400" dirty="0"/>
              <a:t>de Corintos 1:21: </a:t>
            </a:r>
            <a:r>
              <a:rPr lang="es-MX" sz="2400" b="1" dirty="0"/>
              <a:t>“Y el que nos confirma con vosotros en Cristo, y el que nos ungió, es Dios”.</a:t>
            </a:r>
          </a:p>
        </p:txBody>
      </p:sp>
    </p:spTree>
    <p:extLst>
      <p:ext uri="{BB962C8B-B14F-4D97-AF65-F5344CB8AC3E}">
        <p14:creationId xmlns:p14="http://schemas.microsoft.com/office/powerpoint/2010/main" val="389843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5" name="Rectángulo 4"/>
          <p:cNvSpPr/>
          <p:nvPr/>
        </p:nvSpPr>
        <p:spPr>
          <a:xfrm>
            <a:off x="583894" y="1819083"/>
            <a:ext cx="785502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BASE BÍBLICA: </a:t>
            </a:r>
            <a:endParaRPr lang="es-MX" sz="4000" b="1" dirty="0" smtClean="0"/>
          </a:p>
          <a:p>
            <a:pPr algn="just"/>
            <a:r>
              <a:rPr lang="es-MX" sz="3200" dirty="0" smtClean="0"/>
              <a:t>Colosenses </a:t>
            </a:r>
            <a:r>
              <a:rPr lang="es-MX" sz="3200" dirty="0"/>
              <a:t>3:1 </a:t>
            </a:r>
            <a:r>
              <a:rPr lang="es-MX" sz="3200" b="1" dirty="0"/>
              <a:t>“…donde está Cristo sentado a la diestra de DIOS”. </a:t>
            </a:r>
          </a:p>
        </p:txBody>
      </p:sp>
    </p:spTree>
    <p:extLst>
      <p:ext uri="{BB962C8B-B14F-4D97-AF65-F5344CB8AC3E}">
        <p14:creationId xmlns:p14="http://schemas.microsoft.com/office/powerpoint/2010/main" val="405724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490250" y="1513097"/>
            <a:ext cx="804231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INTRODUCCIÓN </a:t>
            </a:r>
            <a:endParaRPr lang="es-MX" sz="4000" b="1" dirty="0" smtClean="0"/>
          </a:p>
          <a:p>
            <a:pPr algn="just"/>
            <a:r>
              <a:rPr lang="es-MX" sz="2800" dirty="0" smtClean="0"/>
              <a:t>Esta </a:t>
            </a:r>
            <a:r>
              <a:rPr lang="es-MX" sz="2800" dirty="0"/>
              <a:t>lección es de suma importancia, ya que es parte esencial de nuestra doctrina y la de los apóstoles. La iglesia primitiva creyó, enseñó y defendió que </a:t>
            </a:r>
            <a:r>
              <a:rPr lang="es-MX" sz="2800" b="1" dirty="0"/>
              <a:t>“Jesucristo es el Señor”. </a:t>
            </a:r>
            <a:r>
              <a:rPr lang="es-MX" sz="2800" dirty="0"/>
              <a:t>Vemos una iglesia naciente y floreciente, que cree en Jesús como él único Señor. Pablo expresa: </a:t>
            </a:r>
            <a:r>
              <a:rPr lang="es-MX" sz="2800" b="1" dirty="0"/>
              <a:t>“Y en ningún otro hay salvación; porque no hay otro nombre bajo el cielo, dado a los hombres, en que podamos ser salvos”. </a:t>
            </a:r>
            <a:r>
              <a:rPr lang="es-MX" sz="2800" dirty="0"/>
              <a:t>Hechos 4:12.</a:t>
            </a:r>
          </a:p>
        </p:txBody>
      </p:sp>
    </p:spTree>
    <p:extLst>
      <p:ext uri="{BB962C8B-B14F-4D97-AF65-F5344CB8AC3E}">
        <p14:creationId xmlns:p14="http://schemas.microsoft.com/office/powerpoint/2010/main" val="307819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583894" y="1433455"/>
            <a:ext cx="80753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I.- A LA DIESTRA DE DIOS </a:t>
            </a:r>
            <a:endParaRPr lang="es-MX" sz="4000" b="1" dirty="0" smtClean="0"/>
          </a:p>
          <a:p>
            <a:pPr marL="342900" indent="-342900" algn="just">
              <a:buAutoNum type="alphaUcPeriod"/>
            </a:pPr>
            <a:r>
              <a:rPr lang="es-MX" sz="2400" dirty="0" smtClean="0"/>
              <a:t>LA </a:t>
            </a:r>
            <a:r>
              <a:rPr lang="es-MX" sz="2400" dirty="0"/>
              <a:t>DIESTRA CON REFERENCIA A DIOS </a:t>
            </a:r>
            <a:endParaRPr lang="es-MX" sz="2400" dirty="0" smtClean="0"/>
          </a:p>
          <a:p>
            <a:pPr algn="just"/>
            <a:r>
              <a:rPr lang="es-MX" sz="2400" dirty="0" smtClean="0"/>
              <a:t>La </a:t>
            </a:r>
            <a:r>
              <a:rPr lang="es-MX" sz="2400" dirty="0"/>
              <a:t>palabra diestra en referencia a Dios </a:t>
            </a:r>
            <a:r>
              <a:rPr lang="es-MX" sz="2400" b="1" dirty="0"/>
              <a:t>“no indica meramente un lado: a la derecha”</a:t>
            </a:r>
            <a:r>
              <a:rPr lang="es-MX" sz="2400" dirty="0"/>
              <a:t>. La razón principal es, porque Dios es Espíritu. ¿Dónde está la </a:t>
            </a:r>
            <a:r>
              <a:rPr lang="es-MX" sz="2400" b="1" dirty="0"/>
              <a:t>“derecha</a:t>
            </a:r>
            <a:r>
              <a:rPr lang="es-MX" sz="2400" dirty="0"/>
              <a:t>” o la </a:t>
            </a:r>
            <a:r>
              <a:rPr lang="es-MX" sz="2400" b="1" dirty="0"/>
              <a:t>“izquierda”, </a:t>
            </a:r>
            <a:r>
              <a:rPr lang="es-MX" sz="2400" dirty="0"/>
              <a:t>del Espíritu de Dios? Por lo tanto, debemos entender que la </a:t>
            </a:r>
            <a:r>
              <a:rPr lang="es-MX" sz="2400" b="1" dirty="0"/>
              <a:t>“diestra de Dios” </a:t>
            </a:r>
            <a:r>
              <a:rPr lang="es-MX" sz="2400" dirty="0"/>
              <a:t>se usa en un sentido figurado, simbólico, o poético y no en un sentido físico o corporal.” Entonces ¿A qué se refiere la Biblia cuando menciona la diestra de Dios? La palabra diestra, en relación con Dios, significa su fuerza, su poder, su autoridad o su majestad. </a:t>
            </a:r>
          </a:p>
        </p:txBody>
      </p:sp>
    </p:spTree>
    <p:extLst>
      <p:ext uri="{BB962C8B-B14F-4D97-AF65-F5344CB8AC3E}">
        <p14:creationId xmlns:p14="http://schemas.microsoft.com/office/powerpoint/2010/main" val="382771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583894" y="1327387"/>
            <a:ext cx="785502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B. ALGUNOS EJEMPLOS </a:t>
            </a:r>
            <a:endParaRPr lang="es-MX" sz="4000" b="1" dirty="0" smtClean="0"/>
          </a:p>
          <a:p>
            <a:pPr marL="342900" indent="-342900" algn="just">
              <a:buAutoNum type="arabicPeriod"/>
            </a:pPr>
            <a:r>
              <a:rPr lang="es-MX" sz="2800" dirty="0" smtClean="0"/>
              <a:t>DIESTRA</a:t>
            </a:r>
            <a:r>
              <a:rPr lang="es-MX" sz="2800" dirty="0"/>
              <a:t>, IGUAL A PODER DE </a:t>
            </a:r>
            <a:r>
              <a:rPr lang="es-MX" sz="2800" dirty="0" smtClean="0"/>
              <a:t>DIOS</a:t>
            </a:r>
          </a:p>
          <a:p>
            <a:pPr algn="just"/>
            <a:r>
              <a:rPr lang="es-MX" sz="2800" dirty="0" smtClean="0"/>
              <a:t>• </a:t>
            </a:r>
            <a:r>
              <a:rPr lang="es-MX" sz="2800" dirty="0"/>
              <a:t>Mateo 26:63-64: </a:t>
            </a:r>
            <a:r>
              <a:rPr lang="es-MX" sz="2800" b="1" dirty="0"/>
              <a:t>“…sentado a la diestra del poder de DIOS”.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• </a:t>
            </a:r>
            <a:r>
              <a:rPr lang="es-MX" sz="2800" dirty="0"/>
              <a:t>Éxodo 15:6-7: </a:t>
            </a:r>
            <a:r>
              <a:rPr lang="es-MX" sz="2800" b="1" dirty="0"/>
              <a:t>“Tu diestra, oh Jehová, ha sido magnificada en poder…”.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• </a:t>
            </a:r>
            <a:r>
              <a:rPr lang="es-MX" sz="2800" dirty="0"/>
              <a:t>Salmos 118:15-16: </a:t>
            </a:r>
            <a:r>
              <a:rPr lang="es-MX" sz="2800" b="1" dirty="0"/>
              <a:t>“la diestra de Jehová hace proezas…”.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• </a:t>
            </a:r>
            <a:r>
              <a:rPr lang="es-MX" sz="2800" dirty="0"/>
              <a:t>Isaías 41:10: </a:t>
            </a:r>
            <a:r>
              <a:rPr lang="es-MX" sz="2800" b="1" dirty="0"/>
              <a:t>“… siempre te sustentaré con la diestra de mi justicia”.</a:t>
            </a:r>
          </a:p>
        </p:txBody>
      </p:sp>
    </p:spTree>
    <p:extLst>
      <p:ext uri="{BB962C8B-B14F-4D97-AF65-F5344CB8AC3E}">
        <p14:creationId xmlns:p14="http://schemas.microsoft.com/office/powerpoint/2010/main" val="220239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638978" y="1446792"/>
            <a:ext cx="774485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2. CRISTO SE SENTÓ EN EL TRONO, NO A LA DERECHA DEL TRONO </a:t>
            </a:r>
            <a:endParaRPr lang="es-MX" sz="4000" b="1" dirty="0" smtClean="0"/>
          </a:p>
          <a:p>
            <a:pPr algn="just"/>
            <a:r>
              <a:rPr lang="es-MX" sz="2800" dirty="0" smtClean="0"/>
              <a:t>• </a:t>
            </a:r>
            <a:r>
              <a:rPr lang="es-MX" sz="2800" dirty="0"/>
              <a:t>Marcos 16:19: </a:t>
            </a:r>
            <a:r>
              <a:rPr lang="es-MX" sz="2800" b="1" dirty="0"/>
              <a:t>“… fue recibido arriba en el cielo y se sentó a la diestra de DIOS”.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• </a:t>
            </a:r>
            <a:r>
              <a:rPr lang="es-MX" sz="2800" dirty="0"/>
              <a:t>Hechos 2:30: </a:t>
            </a:r>
            <a:r>
              <a:rPr lang="es-MX" sz="2800" b="1" dirty="0"/>
              <a:t>“… levantaría al Cristo para que se sentase en Su trono” </a:t>
            </a:r>
            <a:endParaRPr lang="es-MX" sz="2800" b="1" dirty="0" smtClean="0"/>
          </a:p>
          <a:p>
            <a:pPr algn="just"/>
            <a:r>
              <a:rPr lang="es-MX" sz="2800" dirty="0" smtClean="0"/>
              <a:t>• </a:t>
            </a:r>
            <a:r>
              <a:rPr lang="es-MX" sz="2800" dirty="0"/>
              <a:t>Hebreos 8:1: </a:t>
            </a:r>
            <a:r>
              <a:rPr lang="es-MX" sz="2800" b="1" dirty="0"/>
              <a:t>“… tenemos tal sumo sacerdote, el cual se sentó a la diestra del trono de la majestad en los cielos”.</a:t>
            </a:r>
          </a:p>
        </p:txBody>
      </p:sp>
    </p:spTree>
    <p:extLst>
      <p:ext uri="{BB962C8B-B14F-4D97-AF65-F5344CB8AC3E}">
        <p14:creationId xmlns:p14="http://schemas.microsoft.com/office/powerpoint/2010/main" val="29571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583894" y="1302211"/>
            <a:ext cx="785502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3. UNO SENTADO </a:t>
            </a:r>
            <a:endParaRPr lang="es-MX" sz="2800" dirty="0" smtClean="0"/>
          </a:p>
          <a:p>
            <a:pPr algn="just"/>
            <a:r>
              <a:rPr lang="es-MX" sz="2800" dirty="0" smtClean="0"/>
              <a:t>Apocalipsis </a:t>
            </a:r>
            <a:r>
              <a:rPr lang="es-MX" sz="2800" dirty="0"/>
              <a:t>4:2: </a:t>
            </a:r>
            <a:r>
              <a:rPr lang="es-MX" sz="2800" b="1" dirty="0"/>
              <a:t>“un trono establecido en el cielo, y en el trono, uno sentado…”.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4</a:t>
            </a:r>
            <a:r>
              <a:rPr lang="es-MX" sz="2800" dirty="0"/>
              <a:t>. CRISTO ESTÁ SENTADO CON SU PADRE </a:t>
            </a:r>
            <a:endParaRPr lang="es-MX" sz="2800" dirty="0" smtClean="0"/>
          </a:p>
          <a:p>
            <a:pPr algn="just"/>
            <a:r>
              <a:rPr lang="es-MX" sz="2800" dirty="0" smtClean="0"/>
              <a:t>Apocalipsis </a:t>
            </a:r>
            <a:r>
              <a:rPr lang="es-MX" sz="2800" dirty="0"/>
              <a:t>3:21: </a:t>
            </a:r>
            <a:r>
              <a:rPr lang="es-MX" sz="2800" b="1" dirty="0"/>
              <a:t>“… y me he sentado con mi Padre en Su trono</a:t>
            </a:r>
            <a:r>
              <a:rPr lang="es-MX" sz="2800" b="1" dirty="0" smtClean="0"/>
              <a:t>”.</a:t>
            </a:r>
          </a:p>
          <a:p>
            <a:pPr algn="just"/>
            <a:r>
              <a:rPr lang="es-MX" sz="2800" dirty="0"/>
              <a:t>5. DAN GLORIA AL QUE ESTÁ SENTADO </a:t>
            </a:r>
            <a:endParaRPr lang="es-MX" sz="2800" dirty="0" smtClean="0"/>
          </a:p>
          <a:p>
            <a:pPr algn="just"/>
            <a:r>
              <a:rPr lang="es-MX" sz="2800" dirty="0" smtClean="0"/>
              <a:t>Apocalipsis </a:t>
            </a:r>
            <a:r>
              <a:rPr lang="es-MX" sz="2800" dirty="0"/>
              <a:t>4:9: </a:t>
            </a:r>
            <a:r>
              <a:rPr lang="es-MX" sz="2800" b="1" dirty="0"/>
              <a:t>“… dan gloria y honra y acción de gracias al que está sentado en el trono, al que vive por los siglos de los siglos”.</a:t>
            </a:r>
          </a:p>
        </p:txBody>
      </p:sp>
    </p:spTree>
    <p:extLst>
      <p:ext uri="{BB962C8B-B14F-4D97-AF65-F5344CB8AC3E}">
        <p14:creationId xmlns:p14="http://schemas.microsoft.com/office/powerpoint/2010/main" val="123235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451691" y="1481612"/>
            <a:ext cx="817451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6. CRISTO ES EL QUE VIVE POR LOS SIGLOS </a:t>
            </a:r>
            <a:endParaRPr lang="es-MX" sz="2000" dirty="0" smtClean="0"/>
          </a:p>
          <a:p>
            <a:pPr algn="just"/>
            <a:r>
              <a:rPr lang="es-MX" sz="2000" dirty="0" smtClean="0"/>
              <a:t>Apocalipsis </a:t>
            </a:r>
            <a:r>
              <a:rPr lang="es-MX" sz="2000" dirty="0"/>
              <a:t>1:18: </a:t>
            </a:r>
            <a:r>
              <a:rPr lang="es-MX" sz="2000" b="1" dirty="0"/>
              <a:t>“… mas he aquí que vivo por los siglos de los siglos</a:t>
            </a:r>
            <a:r>
              <a:rPr lang="es-MX" sz="2000" b="1" dirty="0" smtClean="0"/>
              <a:t>…”.</a:t>
            </a:r>
          </a:p>
          <a:p>
            <a:pPr algn="just"/>
            <a:r>
              <a:rPr lang="es-MX" sz="2000" b="1" dirty="0" smtClean="0"/>
              <a:t> </a:t>
            </a:r>
          </a:p>
          <a:p>
            <a:pPr algn="just"/>
            <a:r>
              <a:rPr lang="es-MX" sz="2000" dirty="0" smtClean="0"/>
              <a:t>7</a:t>
            </a:r>
            <a:r>
              <a:rPr lang="es-MX" sz="2000" dirty="0"/>
              <a:t>. PARA MORIR TIENE QUE SALIR EL ESPÍRITU </a:t>
            </a:r>
            <a:endParaRPr lang="es-MX" sz="2000" dirty="0" smtClean="0"/>
          </a:p>
          <a:p>
            <a:pPr algn="just"/>
            <a:r>
              <a:rPr lang="es-MX" sz="2000" dirty="0" smtClean="0"/>
              <a:t>La </a:t>
            </a:r>
            <a:r>
              <a:rPr lang="es-MX" sz="2000" dirty="0"/>
              <a:t>palabra de Dios en 1 Tesalonicenses 5:23 dice: </a:t>
            </a:r>
            <a:r>
              <a:rPr lang="es-MX" sz="2000" b="1" dirty="0"/>
              <a:t>“Y el mismo Dios de paz os santifique por completo; y todo vuestro ser, espíritu, alma y cuerpo…” </a:t>
            </a:r>
            <a:r>
              <a:rPr lang="es-MX" sz="2000" dirty="0"/>
              <a:t>El ser humano para vivir, necesita cuerpo, alma y espíritu; y al morir hay una separación del espíritu del cuerpo. </a:t>
            </a:r>
            <a:endParaRPr lang="es-MX" sz="2000" dirty="0" smtClean="0"/>
          </a:p>
          <a:p>
            <a:pPr algn="just"/>
            <a:r>
              <a:rPr lang="es-MX" sz="2000" dirty="0" smtClean="0"/>
              <a:t>La </a:t>
            </a:r>
            <a:r>
              <a:rPr lang="es-MX" sz="2000" dirty="0"/>
              <a:t>palabra muerte significa: </a:t>
            </a:r>
            <a:r>
              <a:rPr lang="es-MX" sz="2000" b="1" dirty="0"/>
              <a:t>“separación”.</a:t>
            </a:r>
            <a:r>
              <a:rPr lang="es-MX" sz="2000" dirty="0"/>
              <a:t> El ser humano al momento de morir se separa su cuerpo de su espíritu. Salmos 104: 29: </a:t>
            </a:r>
            <a:r>
              <a:rPr lang="es-MX" sz="2000" b="1" dirty="0"/>
              <a:t>“Escondes tu rostro, se turban; Les quitas el hálito (espíritu), dejan de ser, Y vuelven al polvo”.</a:t>
            </a:r>
          </a:p>
        </p:txBody>
      </p:sp>
    </p:spTree>
    <p:extLst>
      <p:ext uri="{BB962C8B-B14F-4D97-AF65-F5344CB8AC3E}">
        <p14:creationId xmlns:p14="http://schemas.microsoft.com/office/powerpoint/2010/main" val="14526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2073</Words>
  <Application>Microsoft Office PowerPoint</Application>
  <PresentationFormat>Presentación en pantalla (4:3)</PresentationFormat>
  <Paragraphs>68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91</cp:revision>
  <dcterms:created xsi:type="dcterms:W3CDTF">2016-01-29T05:02:58Z</dcterms:created>
  <dcterms:modified xsi:type="dcterms:W3CDTF">2018-01-20T01:33:15Z</dcterms:modified>
  <cp:category/>
</cp:coreProperties>
</file>