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1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9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5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7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2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PowerPoint_Presentation.ppt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87038995"/>
              </p:ext>
            </p:extLst>
          </p:nvPr>
        </p:nvGraphicFramePr>
        <p:xfrm>
          <a:off x="5829" y="0"/>
          <a:ext cx="91381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sentation" r:id="rId14" imgW="6094446" imgH="3427562" progId="PowerPoint.Show.12">
                  <p:embed/>
                </p:oleObj>
              </mc:Choice>
              <mc:Fallback>
                <p:oleObj name="Presentation" r:id="rId14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9" y="0"/>
                        <a:ext cx="91381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No deben usar ropa entallada al cuerpo, ni hombres ni mujeres.</a:t>
            </a:r>
          </a:p>
        </p:txBody>
      </p:sp>
    </p:spTree>
    <p:extLst>
      <p:ext uri="{BB962C8B-B14F-4D97-AF65-F5344CB8AC3E}">
        <p14:creationId xmlns:p14="http://schemas.microsoft.com/office/powerpoint/2010/main" val="131888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D. USO DEL VELO</a:t>
            </a:r>
          </a:p>
          <a:p>
            <a:pPr marL="0" indent="0" algn="just">
              <a:buNone/>
            </a:pPr>
            <a:r>
              <a:rPr lang="es-MX" dirty="0"/>
              <a:t>(En este punto, me permito transcribir parte de la enseñanza sobre el cabello en la lección </a:t>
            </a:r>
            <a:r>
              <a:rPr lang="es-MX" b="1" dirty="0"/>
              <a:t>“Lo de afuera no importa”</a:t>
            </a:r>
            <a:r>
              <a:rPr lang="es-MX" dirty="0"/>
              <a:t>, del libro “Discipulado Estratégico”; escrito por el pastor Elías Páez: </a:t>
            </a:r>
          </a:p>
        </p:txBody>
      </p:sp>
    </p:spTree>
    <p:extLst>
      <p:ext uri="{BB962C8B-B14F-4D97-AF65-F5344CB8AC3E}">
        <p14:creationId xmlns:p14="http://schemas.microsoft.com/office/powerpoint/2010/main" val="330127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Algunos piensan que esto son cosas insignificantes y que a Dios no le importa. Pero Lucas en el 12:7 afirma: </a:t>
            </a:r>
            <a:r>
              <a:rPr lang="es-MX" b="1" dirty="0"/>
              <a:t>“Pues aun los cabellos de vuestra cabeza están todos contados. No temáis, pues; más valéis vosotros que muchos pajarillos”.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8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Así como Dios pide una distinción en el vestir, Dios también lo pide en el cabello. </a:t>
            </a:r>
            <a:r>
              <a:rPr lang="es-MX" b="1" dirty="0"/>
              <a:t>“No vestirá la mujer traje de hombre, ni el hombre vestirá ropa de mujer; porque abominación es a Jehová tu Dios cualquiera que esto hace”.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28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 los hombres Dios dice: </a:t>
            </a:r>
            <a:r>
              <a:rPr lang="es-MX" b="1" dirty="0"/>
              <a:t>“Y no se raparán su cabeza, ni dejarán crecer su cabello, sino que lo recortarán solamente”. </a:t>
            </a:r>
            <a:r>
              <a:rPr lang="es-MX" dirty="0"/>
              <a:t>Ezequiel 44:20. </a:t>
            </a:r>
          </a:p>
        </p:txBody>
      </p:sp>
    </p:spTree>
    <p:extLst>
      <p:ext uri="{BB962C8B-B14F-4D97-AF65-F5344CB8AC3E}">
        <p14:creationId xmlns:p14="http://schemas.microsoft.com/office/powerpoint/2010/main" val="119470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 la mujer dice: </a:t>
            </a:r>
            <a:r>
              <a:rPr lang="es-MX" b="1" dirty="0"/>
              <a:t>“Por el contrario, a la mujer dejarse crecer el cabello le es honroso; porque en lugar de velo le es dado el cabello”. </a:t>
            </a:r>
            <a:r>
              <a:rPr lang="es-MX" dirty="0"/>
              <a:t>1 Corintios 11:15.</a:t>
            </a:r>
          </a:p>
        </p:txBody>
      </p:sp>
    </p:spTree>
    <p:extLst>
      <p:ext uri="{BB962C8B-B14F-4D97-AF65-F5344CB8AC3E}">
        <p14:creationId xmlns:p14="http://schemas.microsoft.com/office/powerpoint/2010/main" val="137769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Las mujeres de la antigüedad usaban largo su cabe-</a:t>
            </a:r>
            <a:r>
              <a:rPr lang="es-MX" dirty="0" err="1"/>
              <a:t>llo</a:t>
            </a:r>
            <a:r>
              <a:rPr lang="es-MX" dirty="0"/>
              <a:t>, y lo podemos constatar al ver a la esposa de Salomón: </a:t>
            </a:r>
            <a:r>
              <a:rPr lang="es-MX" b="1" dirty="0"/>
              <a:t>“He aquí que tú eres hermosa, amiga mía; he aquí que tú eres hermosa; Tus ojos entre tus guedejas como de paloma; Tus cabellos como manada de cabras que se recuestan en las laderas de Galaad”. </a:t>
            </a:r>
            <a:r>
              <a:rPr lang="es-MX" dirty="0"/>
              <a:t>Cantares 4:1.</a:t>
            </a:r>
          </a:p>
        </p:txBody>
      </p:sp>
    </p:spTree>
    <p:extLst>
      <p:ext uri="{BB962C8B-B14F-4D97-AF65-F5344CB8AC3E}">
        <p14:creationId xmlns:p14="http://schemas.microsoft.com/office/powerpoint/2010/main" val="339796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Además, el varón cuando ora o profetiza, no debe cubrir su cabeza. </a:t>
            </a:r>
            <a:r>
              <a:rPr lang="es-MX" b="1" dirty="0"/>
              <a:t>“Todo varón que ora o profetiza con la cabeza cubierta, afrenta su cabeza”. </a:t>
            </a:r>
            <a:r>
              <a:rPr lang="es-MX" dirty="0"/>
              <a:t>1 Corintios 11:4.</a:t>
            </a:r>
          </a:p>
        </p:txBody>
      </p:sp>
    </p:spTree>
    <p:extLst>
      <p:ext uri="{BB962C8B-B14F-4D97-AF65-F5344CB8AC3E}">
        <p14:creationId xmlns:p14="http://schemas.microsoft.com/office/powerpoint/2010/main" val="17597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Pero la mujer debe cubrir su cabeza al orar o profetizar. </a:t>
            </a:r>
            <a:r>
              <a:rPr lang="es-MX" b="1" dirty="0"/>
              <a:t>“Pero toda mujer que ora o profetiza con la cabeza descubierta, afrenta su cabeza; porque lo mismo es que si se hubiese rapado. Porque si la mujer no se cubre, que se corte también el cabello; y si le es vergonzoso a la mujer cortarse el cabello o raparse, que se cubra”. </a:t>
            </a:r>
            <a:r>
              <a:rPr lang="es-MX" dirty="0"/>
              <a:t>1 Corintios 11:5,6. </a:t>
            </a:r>
          </a:p>
        </p:txBody>
      </p:sp>
    </p:spTree>
    <p:extLst>
      <p:ext uri="{BB962C8B-B14F-4D97-AF65-F5344CB8AC3E}">
        <p14:creationId xmlns:p14="http://schemas.microsoft.com/office/powerpoint/2010/main" val="86786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Solo cuando no se está orando o profetizando, su cabello le sirve de velo. </a:t>
            </a:r>
            <a:r>
              <a:rPr lang="es-MX" b="1" dirty="0"/>
              <a:t>“Por el contrario, a la mujer dejarse crecer el cabello le es honroso; porque en lugar de velo le es dado el cabello”. </a:t>
            </a:r>
            <a:r>
              <a:rPr lang="es-MX" dirty="0"/>
              <a:t>1 Corintios 11:15.</a:t>
            </a:r>
          </a:p>
        </p:txBody>
      </p:sp>
    </p:spTree>
    <p:extLst>
      <p:ext uri="{BB962C8B-B14F-4D97-AF65-F5344CB8AC3E}">
        <p14:creationId xmlns:p14="http://schemas.microsoft.com/office/powerpoint/2010/main" val="41519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MAESTROS COMO BUEN EJEMPLO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91861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 2:7: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“Presentándote tú en todo como ejemplo de buenas obras; en la enseñanza mostrando integridad, seriedad”.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765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>
                <a:latin typeface="+mn-lt"/>
              </a:rPr>
              <a:t> EJEMPLO INTERNO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Hay gente que no conoce de Dios, o no tiene temor de Dios; pero aun así son buenos ejemplos para muchos. Cuánto más nosotros como hijos del Señor, debemos enseñar con el ejemplo.</a:t>
            </a:r>
          </a:p>
        </p:txBody>
      </p:sp>
    </p:spTree>
    <p:extLst>
      <p:ext uri="{BB962C8B-B14F-4D97-AF65-F5344CB8AC3E}">
        <p14:creationId xmlns:p14="http://schemas.microsoft.com/office/powerpoint/2010/main" val="265711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1 Pedro 5:3 enseña, que: </a:t>
            </a:r>
            <a:r>
              <a:rPr lang="es-MX" b="1" dirty="0"/>
              <a:t>“No como teniendo señorío sobre los que están a vuestro cuidado, sino siendo ejemplos de la grey”.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316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De hecho, las palabras de Pablo a Timoteo no pueden estar mejor aplicadas; pues él en medio de todos los consejos que le da, incluye el siguiente: </a:t>
            </a:r>
            <a:r>
              <a:rPr lang="es-MX" b="1" dirty="0"/>
              <a:t>“Ninguno tenga en poco tu juventud, sino sé ejemplo de los creyentes en palabra, conducta, amor, espíritu, fe y pureza”. </a:t>
            </a:r>
            <a:r>
              <a:rPr lang="es-MX" dirty="0"/>
              <a:t>1 Timoteo 4:12.</a:t>
            </a:r>
          </a:p>
        </p:txBody>
      </p:sp>
    </p:spTree>
    <p:extLst>
      <p:ext uri="{BB962C8B-B14F-4D97-AF65-F5344CB8AC3E}">
        <p14:creationId xmlns:p14="http://schemas.microsoft.com/office/powerpoint/2010/main" val="252376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Tomando la referencia anterior, les presento algunas cosas en las que debemos los que enseñamos; ser buenos ejemplos:</a:t>
            </a:r>
          </a:p>
        </p:txBody>
      </p:sp>
    </p:spTree>
    <p:extLst>
      <p:ext uri="{BB962C8B-B14F-4D97-AF65-F5344CB8AC3E}">
        <p14:creationId xmlns:p14="http://schemas.microsoft.com/office/powerpoint/2010/main" val="58960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A. PALABRA </a:t>
            </a:r>
          </a:p>
          <a:p>
            <a:pPr marL="0" indent="0" algn="just">
              <a:buNone/>
            </a:pPr>
            <a:r>
              <a:rPr lang="es-MX" dirty="0"/>
              <a:t>1 Timoteo 4:9: </a:t>
            </a:r>
            <a:r>
              <a:rPr lang="es-MX" b="1" dirty="0"/>
              <a:t>“palabra fiel es esta, y digna de ser recibida por todos”.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248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B. CONDUCTA </a:t>
            </a:r>
          </a:p>
          <a:p>
            <a:pPr marL="0" indent="0" algn="just">
              <a:buNone/>
            </a:pPr>
            <a:r>
              <a:rPr lang="es-MX" dirty="0"/>
              <a:t>Santiago 3:13: </a:t>
            </a:r>
            <a:r>
              <a:rPr lang="es-MX" b="1" dirty="0"/>
              <a:t>“¿Quién es sabio y entendido entre vosotros? Muestre por la buena conducta sus obras en sabia mansedumbre”.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498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C. AMOR </a:t>
            </a:r>
          </a:p>
          <a:p>
            <a:pPr marL="0" indent="0" algn="just">
              <a:buNone/>
            </a:pPr>
            <a:r>
              <a:rPr lang="es-MX" dirty="0"/>
              <a:t>Juan 13:35</a:t>
            </a:r>
            <a:r>
              <a:rPr lang="es-MX" b="1" dirty="0"/>
              <a:t>: “En esto conocerán todos que sois mis discípulos, si tuviereis amor los unos con los otros”.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691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D. ESPÍRITU </a:t>
            </a:r>
          </a:p>
          <a:p>
            <a:pPr marL="0" indent="0" algn="just">
              <a:buNone/>
            </a:pPr>
            <a:r>
              <a:rPr lang="es-MX" dirty="0"/>
              <a:t>2 Timoteo 1:14: </a:t>
            </a:r>
            <a:r>
              <a:rPr lang="es-MX" b="1" dirty="0"/>
              <a:t>“Guarda el buen depósito por el Espíritu Santo que mora en nosotros”.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525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E. FE </a:t>
            </a:r>
          </a:p>
          <a:p>
            <a:pPr marL="0" indent="0" algn="just">
              <a:buNone/>
            </a:pPr>
            <a:r>
              <a:rPr lang="es-MX" dirty="0"/>
              <a:t>Hebreos 11:6: </a:t>
            </a:r>
            <a:r>
              <a:rPr lang="es-MX" b="1" dirty="0"/>
              <a:t>“Pero sin fe es imposible agradar a Dios; porque es necesario que el que se acerca a Dios crea que le hay, y que es galardonador de los que le buscan”.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372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F. PUREZA </a:t>
            </a:r>
          </a:p>
          <a:p>
            <a:pPr marL="0" indent="0" algn="just">
              <a:buNone/>
            </a:pPr>
            <a:r>
              <a:rPr lang="es-MX" dirty="0"/>
              <a:t>2 Corintios 6:6: </a:t>
            </a:r>
            <a:r>
              <a:rPr lang="es-MX" b="1" dirty="0"/>
              <a:t>“en pureza, en ciencia, en longanimidad, en bondad, en el Espíritu Santo, en amor sincero”.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2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>
                <a:latin typeface="+mn-lt"/>
              </a:rPr>
              <a:t>INTRODUCCIÓN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del buen ejemplo nos lleva a reflexionar, cómo nos conducimos en clase y fuera de clase. Porque de alguna manera, maestros y alumnos tienen interacción dentro y fuera del aula. </a:t>
            </a:r>
          </a:p>
          <a:p>
            <a:pPr marL="0" indent="0" algn="just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hecho, es sumamente importante que exista en nosotros la congruencia de nuestra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“enseñanza” y “nuestros actos”. </a:t>
            </a:r>
          </a:p>
        </p:txBody>
      </p:sp>
    </p:spTree>
    <p:extLst>
      <p:ext uri="{BB962C8B-B14F-4D97-AF65-F5344CB8AC3E}">
        <p14:creationId xmlns:p14="http://schemas.microsoft.com/office/powerpoint/2010/main" val="3390335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>
                <a:latin typeface="+mn-lt"/>
              </a:rPr>
              <a:t>CONCLUSIÓN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Un buen ejemplo confirma todas las palabras que alguien pueda expresar. De hecho, Jesús dijo en Juan 13:15: </a:t>
            </a:r>
            <a:r>
              <a:rPr lang="es-MX" b="1" dirty="0"/>
              <a:t>“Porque ejemplo os he dado, para que como yo os he hecho, vosotros también hagáis”.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282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Se cuenta el relato de una mujer hindú que se hizo seguidora de Cristo, su marido y otros parientes trataron de hacerle la vida imposible. </a:t>
            </a:r>
          </a:p>
        </p:txBody>
      </p:sp>
    </p:spTree>
    <p:extLst>
      <p:ext uri="{BB962C8B-B14F-4D97-AF65-F5344CB8AC3E}">
        <p14:creationId xmlns:p14="http://schemas.microsoft.com/office/powerpoint/2010/main" val="188046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Un día un misionero le preguntó: </a:t>
            </a:r>
          </a:p>
        </p:txBody>
      </p:sp>
    </p:spTree>
    <p:extLst>
      <p:ext uri="{BB962C8B-B14F-4D97-AF65-F5344CB8AC3E}">
        <p14:creationId xmlns:p14="http://schemas.microsoft.com/office/powerpoint/2010/main" val="158393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-Cuando tu esposo se enfada y te hostiga, ¿qué haces? </a:t>
            </a:r>
          </a:p>
          <a:p>
            <a:pPr marL="0" indent="0" algn="just">
              <a:buNone/>
            </a:pPr>
            <a:r>
              <a:rPr lang="es-MX" dirty="0"/>
              <a:t>Le preparo una mejor comida y le barro mejor el piso —replicó la señora—</a:t>
            </a:r>
          </a:p>
          <a:p>
            <a:pPr marL="0" indent="0" algn="just">
              <a:buNone/>
            </a:pPr>
            <a:r>
              <a:rPr lang="es-MX" dirty="0"/>
              <a:t>Cuando me habla ásperamente, le respondo con suavidad. En todo lo que hago procuro demostrarle que desde que me hice cristiana soy mejor esposa. </a:t>
            </a:r>
          </a:p>
        </p:txBody>
      </p:sp>
    </p:spTree>
    <p:extLst>
      <p:ext uri="{BB962C8B-B14F-4D97-AF65-F5344CB8AC3E}">
        <p14:creationId xmlns:p14="http://schemas.microsoft.com/office/powerpoint/2010/main" val="3652983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Ese marido se resistió a todos los sermones del misionero, pero no pudo rechazar la prédica práctica de su mujer. </a:t>
            </a:r>
          </a:p>
        </p:txBody>
      </p:sp>
    </p:spTree>
    <p:extLst>
      <p:ext uri="{BB962C8B-B14F-4D97-AF65-F5344CB8AC3E}">
        <p14:creationId xmlns:p14="http://schemas.microsoft.com/office/powerpoint/2010/main" val="89436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Los niños, sus alumnos, las visitas y aun los que no pisen sus aulas; aprenderán más de su ejemplo, que de sus mismas lecciones. </a:t>
            </a:r>
          </a:p>
        </p:txBody>
      </p:sp>
    </p:spTree>
    <p:extLst>
      <p:ext uri="{BB962C8B-B14F-4D97-AF65-F5344CB8AC3E}">
        <p14:creationId xmlns:p14="http://schemas.microsoft.com/office/powerpoint/2010/main" val="381920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50710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todo, por lo que no comenta Pablo: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“Pero por esto fui recibido a misericordia, para que Jesucristo mostrase en mí el primero toda su clemencia, para ejemplo de los que habrían de creer en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(nuestros alumnos, nuestros niños, nuestras visitas)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para vida eterna”.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Timoteo 1:16. </a:t>
            </a:r>
          </a:p>
        </p:txBody>
      </p:sp>
    </p:spTree>
    <p:extLst>
      <p:ext uri="{BB962C8B-B14F-4D97-AF65-F5344CB8AC3E}">
        <p14:creationId xmlns:p14="http://schemas.microsoft.com/office/powerpoint/2010/main" val="4920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112703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ello, estudiaremos dos aspectos fundamentales que deben tomarse en cuenta:</a:t>
            </a:r>
          </a:p>
        </p:txBody>
      </p:sp>
    </p:spTree>
    <p:extLst>
      <p:ext uri="{BB962C8B-B14F-4D97-AF65-F5344CB8AC3E}">
        <p14:creationId xmlns:p14="http://schemas.microsoft.com/office/powerpoint/2010/main" val="48879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s-MX" b="1" dirty="0">
                <a:latin typeface="+mn-lt"/>
              </a:rPr>
              <a:t> EJEMPLO EXTERNO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ROPA ADECUADA DENTRO Y FUERA DE… </a:t>
            </a:r>
          </a:p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miradas de los niños, de las visitas y de los mismos hermanos están sobre los maestros.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“Presentándote tú en todo como ejemplo de buenas obras… en la enseñanza mostrando integridad, seriedad”.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 2:7. </a:t>
            </a:r>
          </a:p>
        </p:txBody>
      </p:sp>
    </p:spTree>
    <p:extLst>
      <p:ext uri="{BB962C8B-B14F-4D97-AF65-F5344CB8AC3E}">
        <p14:creationId xmlns:p14="http://schemas.microsoft.com/office/powerpoint/2010/main" val="23461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973219"/>
            <a:ext cx="8385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ROPA NO TRANSPARENTE </a:t>
            </a:r>
          </a:p>
          <a:p>
            <a:pPr marL="0" indent="0" algn="just">
              <a:buNone/>
            </a:pPr>
            <a:endParaRPr lang="es-MX" sz="4000" b="1" dirty="0"/>
          </a:p>
          <a:p>
            <a:pPr marL="0" indent="0" algn="just">
              <a:buNone/>
            </a:pPr>
            <a:r>
              <a:rPr lang="es-MX" sz="4000" b="1" dirty="0"/>
              <a:t>“No tiene temor de la nieve por su familia, Porque toda su familia está vestida de ROPAS dobles”. </a:t>
            </a:r>
            <a:r>
              <a:rPr lang="es-MX" sz="4000" dirty="0"/>
              <a:t>Proverbios 31:21. </a:t>
            </a:r>
          </a:p>
        </p:txBody>
      </p:sp>
    </p:spTree>
    <p:extLst>
      <p:ext uri="{BB962C8B-B14F-4D97-AF65-F5344CB8AC3E}">
        <p14:creationId xmlns:p14="http://schemas.microsoft.com/office/powerpoint/2010/main" val="103571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C. ROPA QUE NO MUESTRE DE MÁS </a:t>
            </a:r>
          </a:p>
          <a:p>
            <a:pPr marL="0" indent="0" algn="just">
              <a:buNone/>
            </a:pPr>
            <a:r>
              <a:rPr lang="es-MX" b="1" dirty="0"/>
              <a:t>“Asimismo que las mujeres se atavíen de ROPA decorosa, con pudor y modestia; no con peinado ostentoso, ni oro, ni perlas, ni vestidos costosos”. </a:t>
            </a:r>
            <a:r>
              <a:rPr lang="es-MX" dirty="0"/>
              <a:t>1 Timoteo 2:9. </a:t>
            </a:r>
          </a:p>
        </p:txBody>
      </p:sp>
    </p:spTree>
    <p:extLst>
      <p:ext uri="{BB962C8B-B14F-4D97-AF65-F5344CB8AC3E}">
        <p14:creationId xmlns:p14="http://schemas.microsoft.com/office/powerpoint/2010/main" val="1804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Aplica no solo para mujeres, también para hombres. Quizás alguien pueda decir que solo las mujeres despiertan deseos; pero también los hombres pueden despertar en las mujeres pensamientos de lujuria o lascivia.</a:t>
            </a:r>
          </a:p>
        </p:txBody>
      </p:sp>
    </p:spTree>
    <p:extLst>
      <p:ext uri="{BB962C8B-B14F-4D97-AF65-F5344CB8AC3E}">
        <p14:creationId xmlns:p14="http://schemas.microsoft.com/office/powerpoint/2010/main" val="2813372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1255</Words>
  <Application>Microsoft Office PowerPoint</Application>
  <PresentationFormat>Presentación en pantalla (4:3)</PresentationFormat>
  <Paragraphs>53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Presentation</vt:lpstr>
      <vt:lpstr>Presentación de PowerPoint</vt:lpstr>
      <vt:lpstr>LOS MAESTROS COMO BUEN EJEMPLO</vt:lpstr>
      <vt:lpstr>INTRODUCCIÓN</vt:lpstr>
      <vt:lpstr>Presentación de PowerPoint</vt:lpstr>
      <vt:lpstr>Presentación de PowerPoint</vt:lpstr>
      <vt:lpstr> EJEMPLO EXTERNO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EJEMPLO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Iglesia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Iglesia La Misión</dc:creator>
  <cp:lastModifiedBy>templo El-Betel</cp:lastModifiedBy>
  <cp:revision>10</cp:revision>
  <dcterms:created xsi:type="dcterms:W3CDTF">2018-02-01T20:23:16Z</dcterms:created>
  <dcterms:modified xsi:type="dcterms:W3CDTF">2018-06-14T19:10:44Z</dcterms:modified>
</cp:coreProperties>
</file>