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32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14400"/>
            <a:ext cx="8385463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Sin </a:t>
            </a:r>
            <a:r>
              <a:rPr lang="en-US" sz="3200" dirty="0" err="1"/>
              <a:t>duda</a:t>
            </a:r>
            <a:r>
              <a:rPr lang="en-US" sz="3200" dirty="0"/>
              <a:t> que </a:t>
            </a:r>
            <a:r>
              <a:rPr lang="en-US" sz="3200" dirty="0" err="1"/>
              <a:t>este</a:t>
            </a:r>
            <a:r>
              <a:rPr lang="en-US" sz="3200" dirty="0"/>
              <a:t> </a:t>
            </a:r>
            <a:r>
              <a:rPr lang="en-US" sz="3200" dirty="0" err="1"/>
              <a:t>ejemplo</a:t>
            </a:r>
            <a:r>
              <a:rPr lang="en-US" sz="3200" dirty="0"/>
              <a:t> de </a:t>
            </a:r>
            <a:r>
              <a:rPr lang="en-US" sz="3200" dirty="0" err="1"/>
              <a:t>servicio</a:t>
            </a:r>
            <a:r>
              <a:rPr lang="en-US" sz="3200" dirty="0"/>
              <a:t> de </a:t>
            </a:r>
            <a:r>
              <a:rPr lang="en-US" sz="3200" dirty="0" err="1"/>
              <a:t>nuestro</a:t>
            </a:r>
            <a:r>
              <a:rPr lang="en-US" sz="3200" dirty="0"/>
              <a:t> </a:t>
            </a:r>
            <a:r>
              <a:rPr lang="en-US" sz="3200" dirty="0" err="1"/>
              <a:t>Señor</a:t>
            </a:r>
            <a:r>
              <a:rPr lang="en-US" sz="3200" dirty="0"/>
              <a:t> </a:t>
            </a:r>
            <a:r>
              <a:rPr lang="en-US" sz="3200" dirty="0" err="1"/>
              <a:t>Jesucristo</a:t>
            </a:r>
            <a:r>
              <a:rPr lang="en-US" sz="3200" dirty="0"/>
              <a:t>,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debe</a:t>
            </a:r>
            <a:r>
              <a:rPr lang="en-US" sz="3200" dirty="0"/>
              <a:t> </a:t>
            </a:r>
            <a:r>
              <a:rPr lang="en-US" sz="3200" dirty="0" err="1"/>
              <a:t>llevar</a:t>
            </a:r>
            <a:r>
              <a:rPr lang="en-US" sz="3200" dirty="0"/>
              <a:t> a </a:t>
            </a:r>
            <a:r>
              <a:rPr lang="en-US" sz="3200" dirty="0" err="1"/>
              <a:t>considerar</a:t>
            </a:r>
            <a:r>
              <a:rPr lang="en-US" sz="3200" dirty="0"/>
              <a:t> </a:t>
            </a:r>
            <a:r>
              <a:rPr lang="en-US" sz="3200" dirty="0" err="1"/>
              <a:t>nuestra</a:t>
            </a:r>
            <a:r>
              <a:rPr lang="en-US" sz="3200" dirty="0"/>
              <a:t> </a:t>
            </a:r>
            <a:r>
              <a:rPr lang="en-US" sz="3200" dirty="0" err="1"/>
              <a:t>actitud</a:t>
            </a:r>
            <a:r>
              <a:rPr lang="en-US" sz="3200" dirty="0"/>
              <a:t> y </a:t>
            </a:r>
            <a:r>
              <a:rPr lang="en-US" sz="3200" dirty="0" err="1"/>
              <a:t>acción</a:t>
            </a:r>
            <a:r>
              <a:rPr lang="en-US" sz="3200" dirty="0"/>
              <a:t> de </a:t>
            </a:r>
            <a:r>
              <a:rPr lang="en-US" sz="3200" dirty="0" err="1"/>
              <a:t>servicio</a:t>
            </a:r>
            <a:r>
              <a:rPr lang="en-US" sz="3200" dirty="0"/>
              <a:t>; en </a:t>
            </a:r>
            <a:r>
              <a:rPr lang="en-US" sz="3200" dirty="0" err="1"/>
              <a:t>nuestra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 </a:t>
            </a:r>
            <a:r>
              <a:rPr lang="en-US" sz="3200" dirty="0" err="1"/>
              <a:t>cotidiana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También</a:t>
            </a:r>
            <a:r>
              <a:rPr lang="en-US" sz="3200" dirty="0" smtClean="0"/>
              <a:t> </a:t>
            </a:r>
            <a:r>
              <a:rPr lang="en-US" sz="3200" dirty="0"/>
              <a:t>que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lleve</a:t>
            </a:r>
            <a:r>
              <a:rPr lang="en-US" sz="3200" dirty="0"/>
              <a:t> a </a:t>
            </a:r>
            <a:r>
              <a:rPr lang="en-US" sz="3200" dirty="0" err="1"/>
              <a:t>tomar</a:t>
            </a:r>
            <a:r>
              <a:rPr lang="en-US" sz="3200" dirty="0"/>
              <a:t> </a:t>
            </a:r>
            <a:r>
              <a:rPr lang="en-US" sz="3200" dirty="0" err="1"/>
              <a:t>muy</a:t>
            </a:r>
            <a:r>
              <a:rPr lang="en-US" sz="3200" dirty="0"/>
              <a:t> en </a:t>
            </a:r>
            <a:r>
              <a:rPr lang="en-US" sz="3200" dirty="0" err="1"/>
              <a:t>serio</a:t>
            </a:r>
            <a:r>
              <a:rPr lang="en-US" sz="3200" dirty="0"/>
              <a:t>, lo que el </a:t>
            </a:r>
            <a:r>
              <a:rPr lang="en-US" sz="3200" dirty="0" err="1"/>
              <a:t>Señor</a:t>
            </a:r>
            <a:r>
              <a:rPr lang="en-US" sz="3200" dirty="0"/>
              <a:t>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recomienda</a:t>
            </a:r>
            <a:r>
              <a:rPr lang="en-US" sz="3200" dirty="0"/>
              <a:t> en </a:t>
            </a:r>
            <a:r>
              <a:rPr lang="en-US" sz="3200" dirty="0" err="1"/>
              <a:t>su</a:t>
            </a:r>
            <a:r>
              <a:rPr lang="en-US" sz="3200" dirty="0"/>
              <a:t> palabra; y </a:t>
            </a:r>
            <a:r>
              <a:rPr lang="en-US" sz="3200" dirty="0" err="1"/>
              <a:t>como</a:t>
            </a:r>
            <a:r>
              <a:rPr lang="en-US" sz="3200" dirty="0"/>
              <a:t> </a:t>
            </a:r>
            <a:r>
              <a:rPr lang="en-US" sz="3200" dirty="0" err="1"/>
              <a:t>ejemplo</a:t>
            </a:r>
            <a:r>
              <a:rPr lang="en-US" sz="3200" dirty="0"/>
              <a:t> se </a:t>
            </a:r>
            <a:r>
              <a:rPr lang="en-US" sz="3200" dirty="0" err="1"/>
              <a:t>presenta</a:t>
            </a:r>
            <a:r>
              <a:rPr lang="en-US" sz="3200" dirty="0"/>
              <a:t> lo que el </a:t>
            </a:r>
            <a:r>
              <a:rPr lang="en-US" sz="3200" dirty="0" err="1"/>
              <a:t>Señor</a:t>
            </a:r>
            <a:r>
              <a:rPr lang="en-US" sz="3200" dirty="0"/>
              <a:t> dice en Mateo 6:33: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Mas </a:t>
            </a:r>
            <a:r>
              <a:rPr lang="en-US" sz="3200" b="1" dirty="0" err="1"/>
              <a:t>buscad</a:t>
            </a:r>
            <a:r>
              <a:rPr lang="en-US" sz="3200" b="1" dirty="0"/>
              <a:t> </a:t>
            </a:r>
            <a:r>
              <a:rPr lang="en-US" sz="3200" b="1" dirty="0" err="1"/>
              <a:t>primeramente</a:t>
            </a:r>
            <a:r>
              <a:rPr lang="en-US" sz="3200" b="1" dirty="0"/>
              <a:t> el </a:t>
            </a:r>
            <a:r>
              <a:rPr lang="en-US" sz="3200" b="1" dirty="0" err="1"/>
              <a:t>reino</a:t>
            </a:r>
            <a:r>
              <a:rPr lang="en-US" sz="3200" b="1" dirty="0"/>
              <a:t> de Dios y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justicia</a:t>
            </a:r>
            <a:r>
              <a:rPr lang="en-US" sz="3200" b="1" dirty="0"/>
              <a:t>, y </a:t>
            </a:r>
            <a:r>
              <a:rPr lang="en-US" sz="3200" b="1" dirty="0" err="1"/>
              <a:t>todas</a:t>
            </a:r>
            <a:r>
              <a:rPr lang="en-US" sz="3200" b="1" dirty="0"/>
              <a:t> </a:t>
            </a:r>
            <a:r>
              <a:rPr lang="en-US" sz="3200" b="1" dirty="0" err="1"/>
              <a:t>estas</a:t>
            </a:r>
            <a:r>
              <a:rPr lang="en-US" sz="3200" b="1" dirty="0"/>
              <a:t> </a:t>
            </a:r>
            <a:r>
              <a:rPr lang="en-US" sz="3200" b="1" dirty="0" err="1"/>
              <a:t>cosas</a:t>
            </a:r>
            <a:r>
              <a:rPr lang="en-US" sz="3200" b="1" dirty="0"/>
              <a:t> </a:t>
            </a:r>
            <a:r>
              <a:rPr lang="en-US" sz="3200" b="1" dirty="0" err="1"/>
              <a:t>os</a:t>
            </a:r>
            <a:r>
              <a:rPr lang="en-US" sz="3200" b="1" dirty="0"/>
              <a:t> </a:t>
            </a:r>
            <a:r>
              <a:rPr lang="en-US" sz="3200" b="1" dirty="0" err="1"/>
              <a:t>serán</a:t>
            </a:r>
            <a:r>
              <a:rPr lang="en-US" sz="3200" b="1" dirty="0"/>
              <a:t> </a:t>
            </a:r>
            <a:r>
              <a:rPr lang="en-US" sz="3200" b="1" dirty="0" err="1"/>
              <a:t>añadidas</a:t>
            </a:r>
            <a:r>
              <a:rPr lang="en-US" sz="3200" b="1" dirty="0"/>
              <a:t>”.</a:t>
            </a:r>
            <a:endParaRPr lang="es-ES_tradnl" sz="3200" dirty="0"/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II.- JESUCRISTO </a:t>
            </a:r>
            <a:r>
              <a:rPr lang="en-US" b="1" dirty="0"/>
              <a:t>VINO A SERVIR</a:t>
            </a:r>
            <a:r>
              <a:rPr lang="es-ES_tradnl" b="1" dirty="0"/>
              <a:t/>
            </a:r>
            <a:br>
              <a:rPr lang="es-ES_tradnl" b="1" dirty="0"/>
            </a:br>
            <a:r>
              <a:rPr lang="en-US" b="1" dirty="0"/>
              <a:t> </a:t>
            </a:r>
            <a:r>
              <a:rPr lang="es-ES_tradnl" dirty="0"/>
              <a:t/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Jesucristo</a:t>
            </a:r>
            <a:r>
              <a:rPr lang="en-US" dirty="0"/>
              <a:t>, en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ministerio</a:t>
            </a:r>
            <a:r>
              <a:rPr lang="en-US" dirty="0"/>
              <a:t>; lo </a:t>
            </a:r>
            <a:r>
              <a:rPr lang="en-US" dirty="0" err="1"/>
              <a:t>vemos</a:t>
            </a:r>
            <a:r>
              <a:rPr lang="en-US" dirty="0"/>
              <a:t> </a:t>
            </a:r>
            <a:r>
              <a:rPr lang="en-US" dirty="0" err="1"/>
              <a:t>sirviendo</a:t>
            </a:r>
            <a:r>
              <a:rPr lang="en-US" dirty="0"/>
              <a:t> a </a:t>
            </a:r>
            <a:r>
              <a:rPr lang="en-US" dirty="0" err="1"/>
              <a:t>cuanta</a:t>
            </a:r>
            <a:r>
              <a:rPr lang="en-US" dirty="0"/>
              <a:t> persona y </a:t>
            </a:r>
            <a:r>
              <a:rPr lang="en-US" dirty="0" err="1"/>
              <a:t>necesidad</a:t>
            </a:r>
            <a:r>
              <a:rPr lang="en-US" dirty="0"/>
              <a:t> se </a:t>
            </a:r>
            <a:r>
              <a:rPr lang="en-US" dirty="0" err="1"/>
              <a:t>encuentra</a:t>
            </a:r>
            <a:r>
              <a:rPr lang="en-US" dirty="0"/>
              <a:t>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camino</a:t>
            </a:r>
            <a:r>
              <a:rPr lang="en-US" dirty="0"/>
              <a:t>. Este </a:t>
            </a:r>
            <a:r>
              <a:rPr lang="en-US" dirty="0" err="1"/>
              <a:t>servicio</a:t>
            </a:r>
            <a:r>
              <a:rPr lang="en-US" dirty="0"/>
              <a:t> se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clasificar</a:t>
            </a:r>
            <a:r>
              <a:rPr lang="en-US" dirty="0"/>
              <a:t> </a:t>
            </a:r>
            <a:r>
              <a:rPr lang="en-US" dirty="0" err="1"/>
              <a:t>básicamente</a:t>
            </a:r>
            <a:r>
              <a:rPr lang="en-US" dirty="0"/>
              <a:t> en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categorías</a:t>
            </a:r>
            <a:r>
              <a:rPr lang="en-US" dirty="0"/>
              <a:t>, </a:t>
            </a:r>
            <a:r>
              <a:rPr lang="en-US" dirty="0" err="1"/>
              <a:t>descritas</a:t>
            </a:r>
            <a:r>
              <a:rPr lang="en-US" dirty="0"/>
              <a:t> en Lucas 4:18,19: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El </a:t>
            </a:r>
            <a:r>
              <a:rPr lang="en-US" b="1" dirty="0" err="1"/>
              <a:t>Espíritu</a:t>
            </a:r>
            <a:r>
              <a:rPr lang="en-US" b="1" dirty="0"/>
              <a:t> del </a:t>
            </a:r>
            <a:r>
              <a:rPr lang="en-US" b="1" dirty="0" err="1"/>
              <a:t>Señor</a:t>
            </a:r>
            <a:r>
              <a:rPr lang="en-US" b="1" dirty="0"/>
              <a:t> </a:t>
            </a:r>
            <a:r>
              <a:rPr lang="en-US" b="1" dirty="0" err="1"/>
              <a:t>está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mí</a:t>
            </a:r>
            <a:r>
              <a:rPr lang="en-US" b="1" dirty="0"/>
              <a:t>,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cuanto</a:t>
            </a:r>
            <a:r>
              <a:rPr lang="en-US" b="1" dirty="0"/>
              <a:t> me ha </a:t>
            </a:r>
            <a:r>
              <a:rPr lang="en-US" b="1" dirty="0" err="1"/>
              <a:t>ungido</a:t>
            </a:r>
            <a:r>
              <a:rPr lang="en-US" b="1" dirty="0"/>
              <a:t> para </a:t>
            </a:r>
            <a:r>
              <a:rPr lang="en-US" b="1" dirty="0" err="1"/>
              <a:t>dar</a:t>
            </a:r>
            <a:r>
              <a:rPr lang="en-US" b="1" dirty="0"/>
              <a:t> </a:t>
            </a:r>
            <a:r>
              <a:rPr lang="en-US" b="1" dirty="0" err="1"/>
              <a:t>buenas</a:t>
            </a:r>
            <a:r>
              <a:rPr lang="en-US" b="1" dirty="0"/>
              <a:t> </a:t>
            </a:r>
            <a:r>
              <a:rPr lang="en-US" b="1" dirty="0" err="1"/>
              <a:t>nuevas</a:t>
            </a:r>
            <a:r>
              <a:rPr lang="en-US" b="1" dirty="0"/>
              <a:t> a los </a:t>
            </a:r>
            <a:r>
              <a:rPr lang="en-US" b="1" dirty="0" err="1"/>
              <a:t>pobres</a:t>
            </a:r>
            <a:r>
              <a:rPr lang="en-US" b="1" dirty="0"/>
              <a:t>; me ha </a:t>
            </a:r>
            <a:r>
              <a:rPr lang="en-US" b="1" dirty="0" err="1"/>
              <a:t>enviado</a:t>
            </a:r>
            <a:r>
              <a:rPr lang="en-US" b="1" dirty="0"/>
              <a:t> a </a:t>
            </a:r>
            <a:r>
              <a:rPr lang="en-US" b="1" dirty="0" err="1"/>
              <a:t>sanar</a:t>
            </a:r>
            <a:r>
              <a:rPr lang="en-US" b="1" dirty="0"/>
              <a:t> a los </a:t>
            </a:r>
            <a:r>
              <a:rPr lang="en-US" b="1" dirty="0" err="1"/>
              <a:t>quebrantados</a:t>
            </a:r>
            <a:r>
              <a:rPr lang="en-US" b="1" dirty="0"/>
              <a:t> de </a:t>
            </a:r>
            <a:r>
              <a:rPr lang="en-US" b="1" dirty="0" err="1"/>
              <a:t>corazón</a:t>
            </a:r>
            <a:r>
              <a:rPr lang="en-US" b="1" dirty="0"/>
              <a:t>; a </a:t>
            </a:r>
            <a:r>
              <a:rPr lang="en-US" b="1" dirty="0" err="1"/>
              <a:t>pregonar</a:t>
            </a:r>
            <a:r>
              <a:rPr lang="en-US" b="1" dirty="0"/>
              <a:t> </a:t>
            </a:r>
            <a:r>
              <a:rPr lang="en-US" b="1" dirty="0" err="1"/>
              <a:t>libertad</a:t>
            </a:r>
            <a:r>
              <a:rPr lang="en-US" b="1" dirty="0"/>
              <a:t> a los </a:t>
            </a:r>
            <a:r>
              <a:rPr lang="en-US" b="1" dirty="0" err="1"/>
              <a:t>cautivos</a:t>
            </a:r>
            <a:r>
              <a:rPr lang="en-US" b="1" dirty="0"/>
              <a:t>, y vista a los </a:t>
            </a:r>
            <a:r>
              <a:rPr lang="en-US" b="1" dirty="0" err="1"/>
              <a:t>ciegos</a:t>
            </a:r>
            <a:r>
              <a:rPr lang="en-US" b="1" dirty="0"/>
              <a:t>; a </a:t>
            </a:r>
            <a:r>
              <a:rPr lang="en-US" b="1" dirty="0" err="1"/>
              <a:t>poner</a:t>
            </a:r>
            <a:r>
              <a:rPr lang="en-US" b="1" dirty="0"/>
              <a:t> en </a:t>
            </a:r>
            <a:r>
              <a:rPr lang="en-US" b="1" dirty="0" err="1"/>
              <a:t>libertad</a:t>
            </a:r>
            <a:r>
              <a:rPr lang="en-US" b="1" dirty="0"/>
              <a:t> a los </a:t>
            </a:r>
            <a:r>
              <a:rPr lang="en-US" b="1" dirty="0" err="1"/>
              <a:t>oprimidos</a:t>
            </a:r>
            <a:r>
              <a:rPr lang="en-US" b="1" dirty="0"/>
              <a:t>; a </a:t>
            </a:r>
            <a:r>
              <a:rPr lang="en-US" b="1" dirty="0" err="1"/>
              <a:t>predicar</a:t>
            </a:r>
            <a:r>
              <a:rPr lang="en-US" b="1" dirty="0"/>
              <a:t> el </a:t>
            </a:r>
            <a:r>
              <a:rPr lang="en-US" b="1" dirty="0" err="1"/>
              <a:t>año</a:t>
            </a:r>
            <a:r>
              <a:rPr lang="en-US" b="1" dirty="0"/>
              <a:t> </a:t>
            </a:r>
            <a:r>
              <a:rPr lang="en-US" b="1" dirty="0" err="1"/>
              <a:t>agradable</a:t>
            </a:r>
            <a:r>
              <a:rPr lang="en-US" b="1" dirty="0"/>
              <a:t> del </a:t>
            </a:r>
            <a:r>
              <a:rPr lang="en-US" b="1" dirty="0" err="1"/>
              <a:t>Señor</a:t>
            </a:r>
            <a:r>
              <a:rPr lang="en-US" b="1" dirty="0"/>
              <a:t>”.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6" y="1347953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En ese </a:t>
            </a:r>
            <a:r>
              <a:rPr lang="en-US" sz="3600" dirty="0" err="1"/>
              <a:t>pasaje</a:t>
            </a:r>
            <a:r>
              <a:rPr lang="en-US" sz="3600" dirty="0"/>
              <a:t>, es </a:t>
            </a:r>
            <a:r>
              <a:rPr lang="en-US" sz="3600" dirty="0" err="1"/>
              <a:t>cuando</a:t>
            </a:r>
            <a:r>
              <a:rPr lang="en-US" sz="3600" dirty="0"/>
              <a:t> </a:t>
            </a:r>
            <a:r>
              <a:rPr lang="en-US" sz="3600" dirty="0" err="1"/>
              <a:t>marca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especie</a:t>
            </a:r>
            <a:r>
              <a:rPr lang="en-US" sz="3600" dirty="0"/>
              <a:t> de </a:t>
            </a:r>
            <a:r>
              <a:rPr lang="en-US" sz="3600" dirty="0" err="1"/>
              <a:t>programa</a:t>
            </a:r>
            <a:r>
              <a:rPr lang="en-US" sz="3600" dirty="0"/>
              <a:t> a </a:t>
            </a:r>
            <a:r>
              <a:rPr lang="en-US" sz="3600" dirty="0" err="1"/>
              <a:t>desarrollar</a:t>
            </a:r>
            <a:r>
              <a:rPr lang="en-US" sz="3600" dirty="0"/>
              <a:t>; </a:t>
            </a:r>
            <a:r>
              <a:rPr lang="en-US" sz="3600" dirty="0" err="1"/>
              <a:t>dejando</a:t>
            </a:r>
            <a:r>
              <a:rPr lang="en-US" sz="3600" dirty="0"/>
              <a:t> </a:t>
            </a:r>
            <a:r>
              <a:rPr lang="en-US" sz="3600" dirty="0" err="1"/>
              <a:t>bien</a:t>
            </a:r>
            <a:r>
              <a:rPr lang="en-US" sz="3600" dirty="0"/>
              <a:t> en </a:t>
            </a:r>
            <a:r>
              <a:rPr lang="en-US" sz="3600" dirty="0" err="1"/>
              <a:t>claro</a:t>
            </a:r>
            <a:r>
              <a:rPr lang="en-US" sz="3600" dirty="0"/>
              <a:t>, que ese es el </a:t>
            </a:r>
            <a:r>
              <a:rPr lang="en-US" sz="3600" dirty="0" err="1"/>
              <a:t>encargo</a:t>
            </a:r>
            <a:r>
              <a:rPr lang="en-US" sz="3600" dirty="0"/>
              <a:t> que ha </a:t>
            </a:r>
            <a:r>
              <a:rPr lang="en-US" sz="3600" dirty="0" err="1"/>
              <a:t>recibido</a:t>
            </a:r>
            <a:r>
              <a:rPr lang="en-US" sz="3600" dirty="0"/>
              <a:t> de parte del </a:t>
            </a:r>
            <a:r>
              <a:rPr lang="en-US" sz="3600" dirty="0" err="1"/>
              <a:t>Espíritu</a:t>
            </a:r>
            <a:r>
              <a:rPr lang="en-US" sz="3600" dirty="0"/>
              <a:t> Santo.</a:t>
            </a:r>
            <a:endParaRPr lang="es-ES_tradnl" sz="3600" dirty="0"/>
          </a:p>
          <a:p>
            <a:pPr marL="0" indent="0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4"/>
            <a:ext cx="8385463" cy="5098790"/>
          </a:xfrm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en-US" dirty="0" smtClean="0"/>
              <a:t>A.  LIBERACIÓN</a:t>
            </a:r>
            <a:r>
              <a:rPr lang="en-US" dirty="0"/>
              <a:t>: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anduvo</a:t>
            </a:r>
            <a:r>
              <a:rPr lang="en-US" dirty="0"/>
              <a:t> </a:t>
            </a:r>
            <a:r>
              <a:rPr lang="en-US" dirty="0" err="1"/>
              <a:t>liberando</a:t>
            </a:r>
            <a:r>
              <a:rPr lang="en-US" dirty="0"/>
              <a:t> a los </a:t>
            </a:r>
            <a:r>
              <a:rPr lang="en-US" dirty="0" err="1"/>
              <a:t>endemoniados</a:t>
            </a:r>
            <a:r>
              <a:rPr lang="en-US" dirty="0"/>
              <a:t>, </a:t>
            </a:r>
            <a:r>
              <a:rPr lang="en-US" dirty="0" err="1"/>
              <a:t>encontramos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casos</a:t>
            </a:r>
            <a:r>
              <a:rPr lang="en-US" dirty="0"/>
              <a:t> de </a:t>
            </a:r>
            <a:r>
              <a:rPr lang="en-US" dirty="0" err="1"/>
              <a:t>ellos</a:t>
            </a:r>
            <a:r>
              <a:rPr lang="en-US" dirty="0"/>
              <a:t>; </a:t>
            </a:r>
            <a:r>
              <a:rPr lang="en-US" dirty="0" err="1"/>
              <a:t>pero</a:t>
            </a:r>
            <a:r>
              <a:rPr lang="en-US" dirty="0"/>
              <a:t> solo </a:t>
            </a:r>
            <a:r>
              <a:rPr lang="en-US" dirty="0" err="1"/>
              <a:t>haremos</a:t>
            </a:r>
            <a:r>
              <a:rPr lang="en-US" dirty="0"/>
              <a:t> </a:t>
            </a:r>
            <a:r>
              <a:rPr lang="en-US" dirty="0" err="1"/>
              <a:t>referencia</a:t>
            </a:r>
            <a:r>
              <a:rPr lang="en-US" dirty="0"/>
              <a:t> al </a:t>
            </a:r>
            <a:r>
              <a:rPr lang="en-US" dirty="0" err="1"/>
              <a:t>Endemoniado</a:t>
            </a:r>
            <a:r>
              <a:rPr lang="en-US" dirty="0"/>
              <a:t> </a:t>
            </a:r>
            <a:r>
              <a:rPr lang="en-US" dirty="0" err="1"/>
              <a:t>Gadareno</a:t>
            </a:r>
            <a:r>
              <a:rPr lang="en-US" dirty="0"/>
              <a:t>, de </a:t>
            </a:r>
            <a:r>
              <a:rPr lang="en-US" dirty="0" err="1"/>
              <a:t>quien</a:t>
            </a:r>
            <a:r>
              <a:rPr lang="en-US" dirty="0"/>
              <a:t> </a:t>
            </a:r>
            <a:r>
              <a:rPr lang="en-US" dirty="0" err="1"/>
              <a:t>salieron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LEGIÓN de </a:t>
            </a:r>
            <a:r>
              <a:rPr lang="en-US" dirty="0" err="1" smtClean="0"/>
              <a:t>Demonios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 smtClean="0"/>
              <a:t>La </a:t>
            </a:r>
            <a:r>
              <a:rPr lang="en-US" dirty="0"/>
              <a:t>palabra del </a:t>
            </a:r>
            <a:r>
              <a:rPr lang="en-US" dirty="0" err="1"/>
              <a:t>Señor</a:t>
            </a:r>
            <a:r>
              <a:rPr lang="en-US" dirty="0"/>
              <a:t> dice en Lucas 8:33-35: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Y los </a:t>
            </a:r>
            <a:r>
              <a:rPr lang="en-US" b="1" dirty="0" err="1"/>
              <a:t>demonios</a:t>
            </a:r>
            <a:r>
              <a:rPr lang="en-US" b="1" dirty="0"/>
              <a:t>, </a:t>
            </a:r>
            <a:r>
              <a:rPr lang="en-US" b="1" dirty="0" err="1"/>
              <a:t>salidos</a:t>
            </a:r>
            <a:r>
              <a:rPr lang="en-US" b="1" dirty="0"/>
              <a:t> del hombre, en- </a:t>
            </a:r>
            <a:r>
              <a:rPr lang="en-US" b="1" dirty="0" err="1"/>
              <a:t>traron</a:t>
            </a:r>
            <a:r>
              <a:rPr lang="en-US" b="1" dirty="0"/>
              <a:t> en los </a:t>
            </a:r>
            <a:r>
              <a:rPr lang="en-US" b="1" dirty="0" err="1"/>
              <a:t>cerdos</a:t>
            </a:r>
            <a:r>
              <a:rPr lang="en-US" b="1" dirty="0"/>
              <a:t>; y el </a:t>
            </a:r>
            <a:r>
              <a:rPr lang="en-US" b="1" dirty="0" err="1"/>
              <a:t>hato</a:t>
            </a:r>
            <a:r>
              <a:rPr lang="en-US" b="1" dirty="0"/>
              <a:t> se </a:t>
            </a:r>
            <a:r>
              <a:rPr lang="en-US" b="1" dirty="0" err="1"/>
              <a:t>precipitó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un </a:t>
            </a:r>
            <a:r>
              <a:rPr lang="en-US" b="1" dirty="0" err="1"/>
              <a:t>despeñadero</a:t>
            </a:r>
            <a:r>
              <a:rPr lang="en-US" b="1" dirty="0"/>
              <a:t> al </a:t>
            </a:r>
            <a:r>
              <a:rPr lang="en-US" b="1" dirty="0" err="1"/>
              <a:t>lago</a:t>
            </a:r>
            <a:r>
              <a:rPr lang="en-US" b="1" dirty="0"/>
              <a:t>, y se </a:t>
            </a:r>
            <a:r>
              <a:rPr lang="en-US" b="1" dirty="0" err="1"/>
              <a:t>ahogó</a:t>
            </a:r>
            <a:r>
              <a:rPr lang="en-US" b="1" dirty="0"/>
              <a:t>. Y </a:t>
            </a:r>
            <a:r>
              <a:rPr lang="en-US" b="1" dirty="0" err="1"/>
              <a:t>los</a:t>
            </a:r>
            <a:r>
              <a:rPr lang="en-US" b="1" dirty="0"/>
              <a:t> que </a:t>
            </a:r>
            <a:r>
              <a:rPr lang="en-US" b="1" dirty="0" err="1"/>
              <a:t>apacentaban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cerdos</a:t>
            </a:r>
            <a:r>
              <a:rPr lang="en-US" b="1" dirty="0"/>
              <a:t>, </a:t>
            </a:r>
            <a:r>
              <a:rPr lang="en-US" b="1" dirty="0" err="1"/>
              <a:t>cuando</a:t>
            </a:r>
            <a:r>
              <a:rPr lang="en-US" b="1" dirty="0"/>
              <a:t> </a:t>
            </a:r>
            <a:r>
              <a:rPr lang="en-US" b="1" dirty="0" err="1"/>
              <a:t>vieron</a:t>
            </a:r>
            <a:r>
              <a:rPr lang="en-US" b="1" dirty="0"/>
              <a:t> lo que </a:t>
            </a:r>
            <a:r>
              <a:rPr lang="en-US" b="1" dirty="0" err="1"/>
              <a:t>había</a:t>
            </a:r>
            <a:r>
              <a:rPr lang="en-US" b="1" dirty="0"/>
              <a:t> </a:t>
            </a:r>
            <a:r>
              <a:rPr lang="en-US" b="1" dirty="0" err="1"/>
              <a:t>acontecido</a:t>
            </a:r>
            <a:r>
              <a:rPr lang="en-US" b="1" dirty="0"/>
              <a:t>, </a:t>
            </a:r>
            <a:r>
              <a:rPr lang="en-US" b="1" dirty="0" err="1"/>
              <a:t>huyeron</a:t>
            </a:r>
            <a:r>
              <a:rPr lang="en-US" b="1" dirty="0"/>
              <a:t>, y </a:t>
            </a:r>
            <a:r>
              <a:rPr lang="en-US" b="1" dirty="0" err="1"/>
              <a:t>yendo</a:t>
            </a:r>
            <a:r>
              <a:rPr lang="en-US" b="1" dirty="0"/>
              <a:t> </a:t>
            </a:r>
            <a:r>
              <a:rPr lang="en-US" b="1" dirty="0" err="1"/>
              <a:t>dieron</a:t>
            </a:r>
            <a:r>
              <a:rPr lang="en-US" b="1" dirty="0"/>
              <a:t> aviso en la ciudad y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campos</a:t>
            </a:r>
            <a:r>
              <a:rPr lang="en-US" b="1" dirty="0"/>
              <a:t>. Y </a:t>
            </a:r>
            <a:r>
              <a:rPr lang="en-US" b="1" dirty="0" err="1"/>
              <a:t>salieron</a:t>
            </a:r>
            <a:r>
              <a:rPr lang="en-US" b="1" dirty="0"/>
              <a:t> a </a:t>
            </a:r>
            <a:r>
              <a:rPr lang="en-US" b="1" dirty="0" err="1"/>
              <a:t>ver</a:t>
            </a:r>
            <a:r>
              <a:rPr lang="en-US" b="1" dirty="0"/>
              <a:t> lo que </a:t>
            </a:r>
            <a:r>
              <a:rPr lang="en-US" b="1" dirty="0" err="1"/>
              <a:t>había</a:t>
            </a:r>
            <a:r>
              <a:rPr lang="en-US" b="1" dirty="0"/>
              <a:t> </a:t>
            </a:r>
            <a:r>
              <a:rPr lang="en-US" b="1" dirty="0" err="1"/>
              <a:t>sucedido</a:t>
            </a:r>
            <a:r>
              <a:rPr lang="en-US" b="1" dirty="0"/>
              <a:t>; y </a:t>
            </a:r>
            <a:r>
              <a:rPr lang="en-US" b="1" dirty="0" err="1"/>
              <a:t>vinieron</a:t>
            </a:r>
            <a:r>
              <a:rPr lang="en-US" b="1" dirty="0"/>
              <a:t> a </a:t>
            </a:r>
            <a:r>
              <a:rPr lang="en-US" b="1" dirty="0" err="1"/>
              <a:t>Jesús</a:t>
            </a:r>
            <a:r>
              <a:rPr lang="en-US" b="1" dirty="0"/>
              <a:t>, y </a:t>
            </a:r>
            <a:r>
              <a:rPr lang="en-US" b="1" dirty="0" err="1"/>
              <a:t>hallaron</a:t>
            </a:r>
            <a:r>
              <a:rPr lang="en-US" b="1" dirty="0"/>
              <a:t> al hombre de </a:t>
            </a:r>
            <a:r>
              <a:rPr lang="en-US" b="1" dirty="0" err="1"/>
              <a:t>quien</a:t>
            </a:r>
            <a:r>
              <a:rPr lang="en-US" b="1" dirty="0"/>
              <a:t> </a:t>
            </a:r>
            <a:r>
              <a:rPr lang="en-US" b="1" dirty="0" err="1"/>
              <a:t>habían</a:t>
            </a:r>
            <a:r>
              <a:rPr lang="en-US" b="1" dirty="0"/>
              <a:t> </a:t>
            </a:r>
            <a:r>
              <a:rPr lang="en-US" b="1" dirty="0" err="1"/>
              <a:t>salido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demo- </a:t>
            </a:r>
            <a:r>
              <a:rPr lang="en-US" b="1" dirty="0" err="1"/>
              <a:t>nios</a:t>
            </a:r>
            <a:r>
              <a:rPr lang="en-US" b="1" dirty="0"/>
              <a:t>, </a:t>
            </a:r>
            <a:r>
              <a:rPr lang="en-US" b="1" dirty="0" err="1"/>
              <a:t>sentado</a:t>
            </a:r>
            <a:r>
              <a:rPr lang="en-US" b="1" dirty="0"/>
              <a:t> a </a:t>
            </a:r>
            <a:r>
              <a:rPr lang="en-US" b="1" dirty="0" err="1"/>
              <a:t>los</a:t>
            </a:r>
            <a:r>
              <a:rPr lang="en-US" b="1" dirty="0"/>
              <a:t> pies de </a:t>
            </a:r>
            <a:r>
              <a:rPr lang="en-US" b="1" dirty="0" err="1"/>
              <a:t>Jesús</a:t>
            </a:r>
            <a:r>
              <a:rPr lang="en-US" b="1" dirty="0"/>
              <a:t>, </a:t>
            </a:r>
            <a:r>
              <a:rPr lang="en-US" b="1" dirty="0" err="1"/>
              <a:t>vestido</a:t>
            </a:r>
            <a:r>
              <a:rPr lang="en-US" b="1" dirty="0"/>
              <a:t>, y en </a:t>
            </a:r>
            <a:r>
              <a:rPr lang="en-US" b="1" dirty="0" err="1"/>
              <a:t>su</a:t>
            </a:r>
            <a:r>
              <a:rPr lang="en-US" b="1" dirty="0"/>
              <a:t> cabal </a:t>
            </a:r>
            <a:r>
              <a:rPr lang="en-US" b="1" dirty="0" err="1"/>
              <a:t>juicio</a:t>
            </a:r>
            <a:r>
              <a:rPr lang="en-US" b="1" dirty="0"/>
              <a:t>; y </a:t>
            </a:r>
            <a:r>
              <a:rPr lang="en-US" b="1" dirty="0" err="1"/>
              <a:t>tuvieron</a:t>
            </a:r>
            <a:r>
              <a:rPr lang="en-US" b="1" dirty="0"/>
              <a:t> </a:t>
            </a:r>
            <a:r>
              <a:rPr lang="en-US" b="1" dirty="0" err="1"/>
              <a:t>miedo</a:t>
            </a:r>
            <a:r>
              <a:rPr lang="en-US" b="1" dirty="0"/>
              <a:t>”.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23582"/>
            <a:ext cx="8385463" cy="5153381"/>
          </a:xfrm>
        </p:spPr>
        <p:txBody>
          <a:bodyPr>
            <a:noAutofit/>
          </a:bodyPr>
          <a:lstStyle/>
          <a:p>
            <a:pPr marL="514350" lvl="0" indent="-514350" algn="just">
              <a:buAutoNum type="alphaUcPeriod" startAt="2"/>
            </a:pPr>
            <a:r>
              <a:rPr lang="en-US" sz="3000" dirty="0" smtClean="0"/>
              <a:t>ENFERMEDADES</a:t>
            </a:r>
            <a:r>
              <a:rPr lang="en-US" sz="3000" dirty="0"/>
              <a:t>: De la </a:t>
            </a:r>
            <a:r>
              <a:rPr lang="en-US" sz="3000" dirty="0" err="1"/>
              <a:t>misma</a:t>
            </a:r>
            <a:r>
              <a:rPr lang="en-US" sz="3000" dirty="0"/>
              <a:t> </a:t>
            </a:r>
            <a:r>
              <a:rPr lang="en-US" sz="3000" dirty="0" err="1"/>
              <a:t>manera</a:t>
            </a:r>
            <a:r>
              <a:rPr lang="en-US" sz="3000" dirty="0"/>
              <a:t>, </a:t>
            </a:r>
            <a:r>
              <a:rPr lang="en-US" sz="3000" dirty="0" err="1"/>
              <a:t>sanó</a:t>
            </a:r>
            <a:r>
              <a:rPr lang="en-US" sz="3000" dirty="0"/>
              <a:t> </a:t>
            </a:r>
            <a:r>
              <a:rPr lang="en-US" sz="3000" dirty="0" err="1"/>
              <a:t>leprosos</a:t>
            </a:r>
            <a:r>
              <a:rPr lang="en-US" sz="3000" dirty="0"/>
              <a:t>, </a:t>
            </a:r>
            <a:r>
              <a:rPr lang="en-US" sz="3000" dirty="0" err="1"/>
              <a:t>paralíticos</a:t>
            </a:r>
            <a:r>
              <a:rPr lang="en-US" sz="3000" dirty="0"/>
              <a:t>, </a:t>
            </a:r>
            <a:r>
              <a:rPr lang="en-US" sz="3000" dirty="0" err="1"/>
              <a:t>ciegos</a:t>
            </a:r>
            <a:r>
              <a:rPr lang="en-US" sz="3000" dirty="0"/>
              <a:t>, personas con </a:t>
            </a:r>
            <a:r>
              <a:rPr lang="en-US" sz="3000" dirty="0" err="1"/>
              <a:t>fiebre</a:t>
            </a:r>
            <a:r>
              <a:rPr lang="en-US" sz="3000" dirty="0"/>
              <a:t>, </a:t>
            </a:r>
            <a:r>
              <a:rPr lang="en-US" sz="3000" dirty="0" err="1"/>
              <a:t>levantó</a:t>
            </a:r>
            <a:r>
              <a:rPr lang="en-US" sz="3000" dirty="0"/>
              <a:t> </a:t>
            </a:r>
            <a:r>
              <a:rPr lang="en-US" sz="3000" dirty="0" err="1"/>
              <a:t>muertos</a:t>
            </a:r>
            <a:r>
              <a:rPr lang="en-US" sz="3000" dirty="0"/>
              <a:t>, etc. </a:t>
            </a:r>
            <a:r>
              <a:rPr lang="en-US" sz="3000" dirty="0" err="1"/>
              <a:t>También</a:t>
            </a:r>
            <a:r>
              <a:rPr lang="en-US" sz="3000" dirty="0"/>
              <a:t> solo </a:t>
            </a:r>
            <a:r>
              <a:rPr lang="en-US" sz="3000" dirty="0" err="1"/>
              <a:t>veremos</a:t>
            </a:r>
            <a:r>
              <a:rPr lang="en-US" sz="3000" dirty="0"/>
              <a:t> </a:t>
            </a:r>
            <a:r>
              <a:rPr lang="en-US" sz="3000" dirty="0" err="1"/>
              <a:t>una</a:t>
            </a:r>
            <a:r>
              <a:rPr lang="en-US" sz="3000" dirty="0"/>
              <a:t> </a:t>
            </a:r>
            <a:r>
              <a:rPr lang="en-US" sz="3000" dirty="0" err="1"/>
              <a:t>cita</a:t>
            </a:r>
            <a:r>
              <a:rPr lang="en-US" sz="3000" dirty="0"/>
              <a:t>, que se </a:t>
            </a:r>
            <a:r>
              <a:rPr lang="en-US" sz="3000" dirty="0" err="1"/>
              <a:t>encuentra</a:t>
            </a:r>
            <a:r>
              <a:rPr lang="en-US" sz="3000" dirty="0"/>
              <a:t> en Marcos 6:55,56: </a:t>
            </a:r>
            <a:endParaRPr lang="en-US" sz="3000" dirty="0" smtClean="0"/>
          </a:p>
          <a:p>
            <a:pPr marL="0" lvl="0" indent="0" algn="just">
              <a:buNone/>
            </a:pPr>
            <a:r>
              <a:rPr lang="en-US" sz="3000" b="1" dirty="0" smtClean="0"/>
              <a:t>“</a:t>
            </a:r>
            <a:r>
              <a:rPr lang="en-US" sz="3000" b="1" dirty="0"/>
              <a:t>Y </a:t>
            </a:r>
            <a:r>
              <a:rPr lang="en-US" sz="3000" b="1" dirty="0" err="1"/>
              <a:t>recorriendo</a:t>
            </a:r>
            <a:r>
              <a:rPr lang="en-US" sz="3000" b="1" dirty="0"/>
              <a:t> </a:t>
            </a:r>
            <a:r>
              <a:rPr lang="en-US" sz="3000" b="1" dirty="0" err="1"/>
              <a:t>toda</a:t>
            </a:r>
            <a:r>
              <a:rPr lang="en-US" sz="3000" b="1" dirty="0"/>
              <a:t> la </a:t>
            </a:r>
            <a:r>
              <a:rPr lang="en-US" sz="3000" b="1" dirty="0" err="1"/>
              <a:t>tierra</a:t>
            </a:r>
            <a:r>
              <a:rPr lang="en-US" sz="3000" b="1" dirty="0"/>
              <a:t> de </a:t>
            </a:r>
            <a:r>
              <a:rPr lang="en-US" sz="3000" b="1" dirty="0" err="1"/>
              <a:t>alrededor</a:t>
            </a:r>
            <a:r>
              <a:rPr lang="en-US" sz="3000" b="1" dirty="0"/>
              <a:t>, </a:t>
            </a:r>
            <a:r>
              <a:rPr lang="en-US" sz="3000" b="1" dirty="0" err="1"/>
              <a:t>comenzaron</a:t>
            </a:r>
            <a:r>
              <a:rPr lang="en-US" sz="3000" b="1" dirty="0"/>
              <a:t> a </a:t>
            </a:r>
            <a:r>
              <a:rPr lang="en-US" sz="3000" b="1" dirty="0" err="1"/>
              <a:t>traer</a:t>
            </a:r>
            <a:r>
              <a:rPr lang="en-US" sz="3000" b="1" dirty="0"/>
              <a:t> de </a:t>
            </a:r>
            <a:r>
              <a:rPr lang="en-US" sz="3000" b="1" dirty="0" err="1"/>
              <a:t>todos</a:t>
            </a:r>
            <a:r>
              <a:rPr lang="en-US" sz="3000" b="1" dirty="0"/>
              <a:t> </a:t>
            </a:r>
            <a:r>
              <a:rPr lang="en-US" sz="3000" b="1" dirty="0" err="1"/>
              <a:t>partes</a:t>
            </a:r>
            <a:r>
              <a:rPr lang="en-US" sz="3000" b="1" dirty="0"/>
              <a:t> </a:t>
            </a:r>
            <a:r>
              <a:rPr lang="en-US" sz="3000" b="1" dirty="0" err="1"/>
              <a:t>enfermos</a:t>
            </a:r>
            <a:r>
              <a:rPr lang="en-US" sz="3000" b="1" dirty="0"/>
              <a:t> en </a:t>
            </a:r>
            <a:r>
              <a:rPr lang="en-US" sz="3000" b="1" dirty="0" err="1"/>
              <a:t>lechos</a:t>
            </a:r>
            <a:r>
              <a:rPr lang="en-US" sz="3000" b="1" dirty="0"/>
              <a:t>, a </a:t>
            </a:r>
            <a:r>
              <a:rPr lang="en-US" sz="3000" b="1" dirty="0" err="1"/>
              <a:t>donde</a:t>
            </a:r>
            <a:r>
              <a:rPr lang="en-US" sz="3000" b="1" dirty="0"/>
              <a:t> </a:t>
            </a:r>
            <a:r>
              <a:rPr lang="en-US" sz="3000" b="1" dirty="0" err="1"/>
              <a:t>oían</a:t>
            </a:r>
            <a:r>
              <a:rPr lang="en-US" sz="3000" b="1" dirty="0"/>
              <a:t> que </a:t>
            </a:r>
            <a:r>
              <a:rPr lang="en-US" sz="3000" b="1" dirty="0" err="1"/>
              <a:t>estaba</a:t>
            </a:r>
            <a:r>
              <a:rPr lang="en-US" sz="3000" b="1" dirty="0"/>
              <a:t>. Y </a:t>
            </a:r>
            <a:r>
              <a:rPr lang="en-US" sz="3000" b="1" dirty="0" err="1"/>
              <a:t>dondequiera</a:t>
            </a:r>
            <a:r>
              <a:rPr lang="en-US" sz="3000" b="1" dirty="0"/>
              <a:t> que </a:t>
            </a:r>
            <a:r>
              <a:rPr lang="en-US" sz="3000" b="1" dirty="0" err="1"/>
              <a:t>entraba</a:t>
            </a:r>
            <a:r>
              <a:rPr lang="en-US" sz="3000" b="1" dirty="0"/>
              <a:t>, en </a:t>
            </a:r>
            <a:r>
              <a:rPr lang="en-US" sz="3000" b="1" dirty="0" err="1"/>
              <a:t>aldeas</a:t>
            </a:r>
            <a:r>
              <a:rPr lang="en-US" sz="3000" b="1" dirty="0"/>
              <a:t>, </a:t>
            </a:r>
            <a:r>
              <a:rPr lang="en-US" sz="3000" b="1" dirty="0" err="1"/>
              <a:t>ciudades</a:t>
            </a:r>
            <a:r>
              <a:rPr lang="en-US" sz="3000" b="1" dirty="0"/>
              <a:t> o </a:t>
            </a:r>
            <a:r>
              <a:rPr lang="en-US" sz="3000" b="1" dirty="0" err="1"/>
              <a:t>campos</a:t>
            </a:r>
            <a:r>
              <a:rPr lang="en-US" sz="3000" b="1" dirty="0"/>
              <a:t>, </a:t>
            </a:r>
            <a:r>
              <a:rPr lang="en-US" sz="3000" b="1" dirty="0" err="1"/>
              <a:t>ponían</a:t>
            </a:r>
            <a:r>
              <a:rPr lang="en-US" sz="3000" b="1" dirty="0"/>
              <a:t> en las </a:t>
            </a:r>
            <a:r>
              <a:rPr lang="en-US" sz="3000" b="1" dirty="0" err="1"/>
              <a:t>calles</a:t>
            </a:r>
            <a:r>
              <a:rPr lang="en-US" sz="3000" b="1" dirty="0"/>
              <a:t> a </a:t>
            </a:r>
            <a:r>
              <a:rPr lang="en-US" sz="3000" b="1" dirty="0" err="1"/>
              <a:t>los</a:t>
            </a:r>
            <a:r>
              <a:rPr lang="en-US" sz="3000" b="1" dirty="0"/>
              <a:t> que </a:t>
            </a:r>
            <a:r>
              <a:rPr lang="en-US" sz="3000" b="1" dirty="0" err="1"/>
              <a:t>estaban</a:t>
            </a:r>
            <a:r>
              <a:rPr lang="en-US" sz="3000" b="1" dirty="0"/>
              <a:t> en- </a:t>
            </a:r>
            <a:r>
              <a:rPr lang="en-US" sz="3000" b="1" dirty="0" err="1"/>
              <a:t>fermos</a:t>
            </a:r>
            <a:r>
              <a:rPr lang="en-US" sz="3000" b="1" dirty="0"/>
              <a:t>, y le </a:t>
            </a:r>
            <a:r>
              <a:rPr lang="en-US" sz="3000" b="1" dirty="0" err="1"/>
              <a:t>rogaban</a:t>
            </a:r>
            <a:r>
              <a:rPr lang="en-US" sz="3000" b="1" dirty="0"/>
              <a:t> que les </a:t>
            </a:r>
            <a:r>
              <a:rPr lang="en-US" sz="3000" b="1" dirty="0" err="1"/>
              <a:t>dejase</a:t>
            </a:r>
            <a:r>
              <a:rPr lang="en-US" sz="3000" b="1" dirty="0"/>
              <a:t> </a:t>
            </a:r>
            <a:r>
              <a:rPr lang="en-US" sz="3000" b="1" dirty="0" err="1"/>
              <a:t>tocar</a:t>
            </a:r>
            <a:r>
              <a:rPr lang="en-US" sz="3000" b="1" dirty="0"/>
              <a:t> </a:t>
            </a:r>
            <a:r>
              <a:rPr lang="en-US" sz="3000" b="1" dirty="0" err="1"/>
              <a:t>siquiera</a:t>
            </a:r>
            <a:r>
              <a:rPr lang="en-US" sz="3000" b="1" dirty="0"/>
              <a:t> el </a:t>
            </a:r>
            <a:r>
              <a:rPr lang="en-US" sz="3000" b="1" dirty="0" err="1"/>
              <a:t>borde</a:t>
            </a:r>
            <a:r>
              <a:rPr lang="en-US" sz="3000" b="1" dirty="0"/>
              <a:t> de </a:t>
            </a:r>
            <a:r>
              <a:rPr lang="en-US" sz="3000" b="1" dirty="0" err="1"/>
              <a:t>su</a:t>
            </a:r>
            <a:r>
              <a:rPr lang="en-US" sz="3000" b="1" dirty="0"/>
              <a:t> </a:t>
            </a:r>
            <a:r>
              <a:rPr lang="en-US" sz="3000" b="1" dirty="0" err="1"/>
              <a:t>manto</a:t>
            </a:r>
            <a:r>
              <a:rPr lang="en-US" sz="3000" b="1" dirty="0"/>
              <a:t>; y </a:t>
            </a:r>
            <a:r>
              <a:rPr lang="en-US" sz="3000" b="1" dirty="0" err="1"/>
              <a:t>todos</a:t>
            </a:r>
            <a:r>
              <a:rPr lang="en-US" sz="3000" b="1" dirty="0"/>
              <a:t> </a:t>
            </a:r>
            <a:r>
              <a:rPr lang="en-US" sz="3000" b="1" dirty="0" err="1"/>
              <a:t>los</a:t>
            </a:r>
            <a:r>
              <a:rPr lang="en-US" sz="3000" b="1" dirty="0"/>
              <a:t> que le </a:t>
            </a:r>
            <a:r>
              <a:rPr lang="en-US" sz="3000" b="1" dirty="0" err="1"/>
              <a:t>tocaban</a:t>
            </a:r>
            <a:r>
              <a:rPr lang="en-US" sz="3000" b="1" dirty="0"/>
              <a:t> </a:t>
            </a:r>
            <a:r>
              <a:rPr lang="en-US" sz="3000" b="1" dirty="0" err="1"/>
              <a:t>quedaban</a:t>
            </a:r>
            <a:r>
              <a:rPr lang="en-US" sz="3000" b="1" dirty="0"/>
              <a:t> </a:t>
            </a:r>
            <a:r>
              <a:rPr lang="en-US" sz="3000" b="1" dirty="0" err="1"/>
              <a:t>sanos</a:t>
            </a:r>
            <a:r>
              <a:rPr lang="en-US" sz="3000" b="1" dirty="0"/>
              <a:t>”.</a:t>
            </a:r>
            <a:endParaRPr lang="es-ES_tradnl" sz="3000" dirty="0"/>
          </a:p>
          <a:p>
            <a:pPr marL="0" indent="0">
              <a:buNone/>
            </a:pP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C. ALIMENTACIÓN</a:t>
            </a:r>
            <a:r>
              <a:rPr lang="en-US" dirty="0"/>
              <a:t>: </a:t>
            </a:r>
            <a:r>
              <a:rPr lang="en-US" dirty="0" err="1"/>
              <a:t>Jesús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alimentación</a:t>
            </a:r>
            <a:r>
              <a:rPr lang="en-US" dirty="0"/>
              <a:t> a los </a:t>
            </a:r>
            <a:r>
              <a:rPr lang="en-US" dirty="0" err="1"/>
              <a:t>hambrientos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parte del </a:t>
            </a:r>
            <a:r>
              <a:rPr lang="en-US" dirty="0" err="1"/>
              <a:t>servicio</a:t>
            </a:r>
            <a:r>
              <a:rPr lang="en-US" dirty="0"/>
              <a:t> que </a:t>
            </a:r>
            <a:r>
              <a:rPr lang="en-US" dirty="0" err="1"/>
              <a:t>venía</a:t>
            </a:r>
            <a:r>
              <a:rPr lang="en-US" dirty="0"/>
              <a:t> a </a:t>
            </a:r>
            <a:r>
              <a:rPr lang="en-US" dirty="0" err="1"/>
              <a:t>proporcionar</a:t>
            </a:r>
            <a:r>
              <a:rPr lang="en-US" dirty="0"/>
              <a:t>. Lo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constatar</a:t>
            </a:r>
            <a:r>
              <a:rPr lang="en-US" dirty="0"/>
              <a:t> en Mateo 14:16-21: </a:t>
            </a:r>
            <a:r>
              <a:rPr lang="en-US" b="1" dirty="0"/>
              <a:t>“</a:t>
            </a:r>
            <a:r>
              <a:rPr lang="en-US" b="1" dirty="0" err="1"/>
              <a:t>Jesús</a:t>
            </a:r>
            <a:r>
              <a:rPr lang="en-US" b="1" dirty="0"/>
              <a:t> les </a:t>
            </a:r>
            <a:r>
              <a:rPr lang="en-US" b="1" dirty="0" err="1"/>
              <a:t>dijo</a:t>
            </a:r>
            <a:r>
              <a:rPr lang="en-US" b="1" dirty="0"/>
              <a:t>: No </a:t>
            </a:r>
            <a:r>
              <a:rPr lang="en-US" b="1" dirty="0" err="1"/>
              <a:t>tienen</a:t>
            </a:r>
            <a:r>
              <a:rPr lang="en-US" b="1" dirty="0"/>
              <a:t> </a:t>
            </a:r>
            <a:r>
              <a:rPr lang="en-US" b="1" dirty="0" err="1"/>
              <a:t>necesidad</a:t>
            </a:r>
            <a:r>
              <a:rPr lang="en-US" b="1" dirty="0"/>
              <a:t> de </a:t>
            </a:r>
            <a:r>
              <a:rPr lang="en-US" b="1" dirty="0" err="1"/>
              <a:t>irse</a:t>
            </a:r>
            <a:r>
              <a:rPr lang="en-US" b="1" dirty="0"/>
              <a:t>; </a:t>
            </a:r>
            <a:r>
              <a:rPr lang="en-US" b="1" dirty="0" err="1"/>
              <a:t>dadles</a:t>
            </a:r>
            <a:r>
              <a:rPr lang="en-US" b="1" dirty="0"/>
              <a:t> </a:t>
            </a:r>
            <a:r>
              <a:rPr lang="en-US" b="1" dirty="0" err="1"/>
              <a:t>vosotros</a:t>
            </a:r>
            <a:r>
              <a:rPr lang="en-US" b="1" dirty="0"/>
              <a:t> de comer. Y </a:t>
            </a:r>
            <a:r>
              <a:rPr lang="en-US" b="1" dirty="0" err="1"/>
              <a:t>ellos</a:t>
            </a:r>
            <a:r>
              <a:rPr lang="en-US" b="1" dirty="0"/>
              <a:t> </a:t>
            </a:r>
            <a:r>
              <a:rPr lang="en-US" b="1" dirty="0" err="1"/>
              <a:t>dijeron</a:t>
            </a:r>
            <a:r>
              <a:rPr lang="en-US" b="1" dirty="0"/>
              <a:t>: No </a:t>
            </a:r>
            <a:r>
              <a:rPr lang="en-US" b="1" dirty="0" err="1"/>
              <a:t>tenemos</a:t>
            </a:r>
            <a:r>
              <a:rPr lang="en-US" b="1" dirty="0"/>
              <a:t> </a:t>
            </a:r>
            <a:r>
              <a:rPr lang="en-US" b="1" dirty="0" err="1"/>
              <a:t>aquí</a:t>
            </a:r>
            <a:r>
              <a:rPr lang="en-US" b="1" dirty="0"/>
              <a:t> </a:t>
            </a:r>
            <a:r>
              <a:rPr lang="en-US" b="1" dirty="0" err="1"/>
              <a:t>sino</a:t>
            </a:r>
            <a:r>
              <a:rPr lang="en-US" b="1" dirty="0"/>
              <a:t> </a:t>
            </a:r>
            <a:r>
              <a:rPr lang="en-US" b="1" dirty="0" err="1"/>
              <a:t>cinco</a:t>
            </a:r>
            <a:r>
              <a:rPr lang="en-US" b="1" dirty="0"/>
              <a:t> panes y dos </a:t>
            </a:r>
            <a:r>
              <a:rPr lang="en-US" b="1" dirty="0" err="1"/>
              <a:t>peces</a:t>
            </a:r>
            <a:r>
              <a:rPr lang="en-US" b="1" dirty="0"/>
              <a:t>. El les </a:t>
            </a:r>
            <a:r>
              <a:rPr lang="en-US" b="1" dirty="0" err="1"/>
              <a:t>dijo</a:t>
            </a:r>
            <a:r>
              <a:rPr lang="en-US" b="1" dirty="0"/>
              <a:t>: </a:t>
            </a:r>
            <a:r>
              <a:rPr lang="en-US" b="1" dirty="0" err="1"/>
              <a:t>Traédmelos</a:t>
            </a:r>
            <a:r>
              <a:rPr lang="en-US" b="1" dirty="0"/>
              <a:t> </a:t>
            </a:r>
            <a:r>
              <a:rPr lang="en-US" b="1" dirty="0" err="1"/>
              <a:t>acá</a:t>
            </a:r>
            <a:r>
              <a:rPr lang="en-US" b="1" dirty="0"/>
              <a:t>. </a:t>
            </a:r>
            <a:r>
              <a:rPr lang="en-US" b="1" dirty="0" err="1"/>
              <a:t>Entonces</a:t>
            </a:r>
            <a:r>
              <a:rPr lang="en-US" b="1" dirty="0"/>
              <a:t> </a:t>
            </a:r>
            <a:r>
              <a:rPr lang="en-US" b="1" dirty="0" err="1"/>
              <a:t>mandó</a:t>
            </a:r>
            <a:r>
              <a:rPr lang="en-US" b="1" dirty="0"/>
              <a:t> a la </a:t>
            </a:r>
            <a:r>
              <a:rPr lang="en-US" b="1" dirty="0" err="1"/>
              <a:t>gente</a:t>
            </a:r>
            <a:r>
              <a:rPr lang="en-US" b="1" dirty="0"/>
              <a:t> </a:t>
            </a:r>
            <a:r>
              <a:rPr lang="en-US" b="1" dirty="0" err="1"/>
              <a:t>recostarse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la </a:t>
            </a:r>
            <a:r>
              <a:rPr lang="en-US" b="1" dirty="0" err="1"/>
              <a:t>hierba</a:t>
            </a:r>
            <a:r>
              <a:rPr lang="en-US" b="1" dirty="0"/>
              <a:t>; y </a:t>
            </a:r>
            <a:r>
              <a:rPr lang="en-US" b="1" dirty="0" err="1"/>
              <a:t>tomando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cinco</a:t>
            </a:r>
            <a:r>
              <a:rPr lang="en-US" b="1" dirty="0"/>
              <a:t> panes y </a:t>
            </a:r>
            <a:r>
              <a:rPr lang="en-US" b="1" dirty="0" err="1"/>
              <a:t>los</a:t>
            </a:r>
            <a:r>
              <a:rPr lang="en-US" b="1" dirty="0"/>
              <a:t> dos </a:t>
            </a:r>
            <a:r>
              <a:rPr lang="en-US" b="1" dirty="0" err="1"/>
              <a:t>peces</a:t>
            </a:r>
            <a:r>
              <a:rPr lang="en-US" b="1" dirty="0"/>
              <a:t>, y </a:t>
            </a:r>
            <a:r>
              <a:rPr lang="en-US" b="1" dirty="0" err="1"/>
              <a:t>levantando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ojos</a:t>
            </a:r>
            <a:r>
              <a:rPr lang="en-US" b="1" dirty="0"/>
              <a:t> al </a:t>
            </a:r>
            <a:r>
              <a:rPr lang="en-US" b="1" dirty="0" err="1"/>
              <a:t>cielo</a:t>
            </a:r>
            <a:r>
              <a:rPr lang="en-US" b="1" dirty="0"/>
              <a:t>, </a:t>
            </a:r>
            <a:r>
              <a:rPr lang="en-US" b="1" dirty="0" err="1"/>
              <a:t>bendijo</a:t>
            </a:r>
            <a:r>
              <a:rPr lang="en-US" b="1" dirty="0"/>
              <a:t>, y </a:t>
            </a:r>
            <a:r>
              <a:rPr lang="en-US" b="1" dirty="0" err="1"/>
              <a:t>partió</a:t>
            </a:r>
            <a:r>
              <a:rPr lang="en-US" b="1" dirty="0"/>
              <a:t> y </a:t>
            </a:r>
            <a:r>
              <a:rPr lang="en-US" b="1" dirty="0" err="1"/>
              <a:t>dio</a:t>
            </a:r>
            <a:r>
              <a:rPr lang="en-US" b="1" dirty="0"/>
              <a:t> </a:t>
            </a:r>
            <a:r>
              <a:rPr lang="en-US" b="1" dirty="0" err="1"/>
              <a:t>los</a:t>
            </a:r>
            <a:r>
              <a:rPr lang="en-US" b="1" dirty="0"/>
              <a:t> panes a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discípulos</a:t>
            </a:r>
            <a:r>
              <a:rPr lang="en-US" b="1" dirty="0"/>
              <a:t>, y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discípulos</a:t>
            </a:r>
            <a:r>
              <a:rPr lang="en-US" b="1" dirty="0"/>
              <a:t> a la </a:t>
            </a:r>
            <a:r>
              <a:rPr lang="en-US" b="1" dirty="0" err="1"/>
              <a:t>multitud</a:t>
            </a:r>
            <a:r>
              <a:rPr lang="en-US" b="1" dirty="0"/>
              <a:t>. Y </a:t>
            </a:r>
            <a:r>
              <a:rPr lang="en-US" b="1" dirty="0" err="1"/>
              <a:t>comieron</a:t>
            </a:r>
            <a:r>
              <a:rPr lang="en-US" b="1" dirty="0"/>
              <a:t> </a:t>
            </a:r>
            <a:r>
              <a:rPr lang="en-US" b="1" dirty="0" err="1"/>
              <a:t>todos</a:t>
            </a:r>
            <a:r>
              <a:rPr lang="en-US" b="1" dirty="0"/>
              <a:t>, y se </a:t>
            </a:r>
            <a:r>
              <a:rPr lang="en-US" b="1" dirty="0" err="1"/>
              <a:t>saciaron</a:t>
            </a:r>
            <a:r>
              <a:rPr lang="en-US" b="1" dirty="0"/>
              <a:t>; y </a:t>
            </a:r>
            <a:r>
              <a:rPr lang="en-US" b="1" dirty="0" err="1"/>
              <a:t>recogieron</a:t>
            </a:r>
            <a:r>
              <a:rPr lang="en-US" b="1" dirty="0"/>
              <a:t> lo que </a:t>
            </a:r>
            <a:r>
              <a:rPr lang="en-US" b="1" dirty="0" err="1"/>
              <a:t>sobró</a:t>
            </a:r>
            <a:r>
              <a:rPr lang="en-US" b="1" dirty="0"/>
              <a:t> de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pedazos</a:t>
            </a:r>
            <a:r>
              <a:rPr lang="en-US" b="1" dirty="0"/>
              <a:t>, </a:t>
            </a:r>
            <a:r>
              <a:rPr lang="en-US" b="1" dirty="0" err="1"/>
              <a:t>doce</a:t>
            </a:r>
            <a:r>
              <a:rPr lang="en-US" b="1" dirty="0"/>
              <a:t> </a:t>
            </a:r>
            <a:r>
              <a:rPr lang="en-US" b="1" dirty="0" err="1"/>
              <a:t>cestas</a:t>
            </a:r>
            <a:r>
              <a:rPr lang="en-US" b="1" dirty="0"/>
              <a:t> </a:t>
            </a:r>
            <a:r>
              <a:rPr lang="en-US" b="1" dirty="0" err="1"/>
              <a:t>llenas</a:t>
            </a:r>
            <a:r>
              <a:rPr lang="en-US" b="1" dirty="0"/>
              <a:t>. Y </a:t>
            </a:r>
            <a:r>
              <a:rPr lang="en-US" b="1" dirty="0" err="1"/>
              <a:t>los</a:t>
            </a:r>
            <a:r>
              <a:rPr lang="en-US" b="1" dirty="0"/>
              <a:t> que </a:t>
            </a:r>
            <a:r>
              <a:rPr lang="en-US" b="1" dirty="0" err="1"/>
              <a:t>comieron</a:t>
            </a:r>
            <a:r>
              <a:rPr lang="en-US" b="1" dirty="0"/>
              <a:t> </a:t>
            </a:r>
            <a:r>
              <a:rPr lang="en-US" b="1" dirty="0" err="1"/>
              <a:t>fueron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cinco</a:t>
            </a:r>
            <a:r>
              <a:rPr lang="en-US" b="1" dirty="0"/>
              <a:t> mil </a:t>
            </a:r>
            <a:r>
              <a:rPr lang="en-US" b="1" dirty="0" err="1"/>
              <a:t>hom</a:t>
            </a:r>
            <a:r>
              <a:rPr lang="en-US" b="1" dirty="0"/>
              <a:t>- </a:t>
            </a:r>
            <a:r>
              <a:rPr lang="en-US" b="1" dirty="0" err="1"/>
              <a:t>bres</a:t>
            </a:r>
            <a:r>
              <a:rPr lang="en-US" b="1" dirty="0"/>
              <a:t>, sin </a:t>
            </a:r>
            <a:r>
              <a:rPr lang="en-US" b="1" dirty="0" err="1"/>
              <a:t>contar</a:t>
            </a:r>
            <a:r>
              <a:rPr lang="en-US" b="1" dirty="0"/>
              <a:t> las </a:t>
            </a:r>
            <a:r>
              <a:rPr lang="en-US" b="1" dirty="0" err="1"/>
              <a:t>mujeres</a:t>
            </a:r>
            <a:r>
              <a:rPr lang="en-US" b="1" dirty="0"/>
              <a:t> y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niños</a:t>
            </a:r>
            <a:r>
              <a:rPr lang="en-US" b="1" dirty="0"/>
              <a:t>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dirty="0" smtClean="0"/>
              <a:t>D.  BUENAS </a:t>
            </a:r>
            <a:r>
              <a:rPr lang="en-US" dirty="0"/>
              <a:t>NUEVAS: </a:t>
            </a:r>
            <a:r>
              <a:rPr lang="en-US" dirty="0" err="1"/>
              <a:t>Anunciar</a:t>
            </a:r>
            <a:r>
              <a:rPr lang="en-US" dirty="0"/>
              <a:t> el </a:t>
            </a:r>
            <a:r>
              <a:rPr lang="en-US" dirty="0" err="1"/>
              <a:t>evangelio</a:t>
            </a:r>
            <a:r>
              <a:rPr lang="en-US" dirty="0"/>
              <a:t>,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uno</a:t>
            </a:r>
            <a:r>
              <a:rPr lang="en-US" dirty="0"/>
              <a:t> de los SERVICIOS que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 smtClean="0"/>
              <a:t>prestó</a:t>
            </a:r>
            <a:r>
              <a:rPr lang="en-US" dirty="0" smtClean="0"/>
              <a:t> </a:t>
            </a:r>
            <a:r>
              <a:rPr lang="en-US" dirty="0"/>
              <a:t>a la </a:t>
            </a:r>
            <a:r>
              <a:rPr lang="en-US" dirty="0" err="1"/>
              <a:t>humanidad</a:t>
            </a:r>
            <a:r>
              <a:rPr lang="en-US" dirty="0"/>
              <a:t>; </a:t>
            </a:r>
            <a:r>
              <a:rPr lang="en-US" dirty="0" err="1"/>
              <a:t>todo</a:t>
            </a:r>
            <a:r>
              <a:rPr lang="en-US" dirty="0"/>
              <a:t> lo que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habló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estaba</a:t>
            </a:r>
            <a:r>
              <a:rPr lang="en-US" dirty="0"/>
              <a:t> </a:t>
            </a:r>
            <a:r>
              <a:rPr lang="en-US" dirty="0" err="1"/>
              <a:t>escrito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con el </a:t>
            </a:r>
            <a:r>
              <a:rPr lang="en-US" dirty="0" err="1"/>
              <a:t>transcur</a:t>
            </a:r>
            <a:r>
              <a:rPr lang="en-US" dirty="0"/>
              <a:t>- so del </a:t>
            </a:r>
            <a:r>
              <a:rPr lang="en-US" dirty="0" err="1"/>
              <a:t>tiempo</a:t>
            </a:r>
            <a:r>
              <a:rPr lang="en-US" dirty="0"/>
              <a:t>, se </a:t>
            </a:r>
            <a:r>
              <a:rPr lang="en-US" dirty="0" err="1"/>
              <a:t>había</a:t>
            </a:r>
            <a:r>
              <a:rPr lang="en-US" dirty="0"/>
              <a:t> </a:t>
            </a:r>
            <a:r>
              <a:rPr lang="en-US" dirty="0" err="1"/>
              <a:t>perdido</a:t>
            </a:r>
            <a:r>
              <a:rPr lang="en-US" dirty="0"/>
              <a:t> la </a:t>
            </a:r>
            <a:r>
              <a:rPr lang="en-US" dirty="0" err="1"/>
              <a:t>esencia</a:t>
            </a:r>
            <a:r>
              <a:rPr lang="en-US" dirty="0"/>
              <a:t> de ese </a:t>
            </a:r>
            <a:r>
              <a:rPr lang="en-US" dirty="0" err="1"/>
              <a:t>mensaje</a:t>
            </a:r>
            <a:r>
              <a:rPr lang="en-US" dirty="0"/>
              <a:t>. Es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ello</a:t>
            </a:r>
            <a:r>
              <a:rPr lang="en-US" dirty="0"/>
              <a:t>, que </a:t>
            </a:r>
            <a:r>
              <a:rPr lang="en-US" dirty="0" err="1"/>
              <a:t>tuvo</a:t>
            </a:r>
            <a:r>
              <a:rPr lang="en-US" dirty="0"/>
              <a:t> que </a:t>
            </a:r>
            <a:r>
              <a:rPr lang="en-US" dirty="0" err="1"/>
              <a:t>recordarles</a:t>
            </a:r>
            <a:r>
              <a:rPr lang="en-US" dirty="0"/>
              <a:t> y </a:t>
            </a:r>
            <a:r>
              <a:rPr lang="en-US" dirty="0" err="1"/>
              <a:t>presentárselo</a:t>
            </a:r>
            <a:r>
              <a:rPr lang="en-US" dirty="0"/>
              <a:t>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Marcos 1:14,15, lo </a:t>
            </a:r>
            <a:r>
              <a:rPr lang="en-US" dirty="0" err="1"/>
              <a:t>refiere</a:t>
            </a:r>
            <a:r>
              <a:rPr lang="en-US" dirty="0"/>
              <a:t> </a:t>
            </a:r>
            <a:r>
              <a:rPr lang="en-US" dirty="0" err="1"/>
              <a:t>así</a:t>
            </a:r>
            <a:r>
              <a:rPr lang="en-US" dirty="0"/>
              <a:t>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 err="1"/>
              <a:t>Después</a:t>
            </a:r>
            <a:r>
              <a:rPr lang="en-US" b="1" dirty="0"/>
              <a:t> que Juan </a:t>
            </a:r>
            <a:r>
              <a:rPr lang="en-US" b="1" dirty="0" err="1"/>
              <a:t>fue</a:t>
            </a:r>
            <a:r>
              <a:rPr lang="en-US" b="1" dirty="0"/>
              <a:t> </a:t>
            </a:r>
            <a:r>
              <a:rPr lang="en-US" b="1" dirty="0" err="1"/>
              <a:t>encarcelado</a:t>
            </a:r>
            <a:r>
              <a:rPr lang="en-US" b="1" dirty="0"/>
              <a:t>, </a:t>
            </a:r>
            <a:r>
              <a:rPr lang="en-US" b="1" dirty="0" err="1"/>
              <a:t>Jesús</a:t>
            </a:r>
            <a:r>
              <a:rPr lang="en-US" b="1" dirty="0"/>
              <a:t> vino a </a:t>
            </a:r>
            <a:r>
              <a:rPr lang="en-US" b="1" dirty="0" err="1" smtClean="0"/>
              <a:t>Galilea</a:t>
            </a:r>
            <a:r>
              <a:rPr lang="en-US" b="1" dirty="0" smtClean="0"/>
              <a:t> </a:t>
            </a:r>
            <a:r>
              <a:rPr lang="en-US" b="1" dirty="0" err="1"/>
              <a:t>predicando</a:t>
            </a:r>
            <a:r>
              <a:rPr lang="en-US" b="1" dirty="0"/>
              <a:t> el </a:t>
            </a:r>
            <a:r>
              <a:rPr lang="en-US" b="1" dirty="0" err="1"/>
              <a:t>evangelio</a:t>
            </a:r>
            <a:r>
              <a:rPr lang="en-US" b="1" dirty="0"/>
              <a:t> del </a:t>
            </a:r>
            <a:r>
              <a:rPr lang="en-US" b="1" dirty="0" err="1"/>
              <a:t>reino</a:t>
            </a:r>
            <a:r>
              <a:rPr lang="en-US" b="1" dirty="0"/>
              <a:t> de Dios, </a:t>
            </a:r>
            <a:r>
              <a:rPr lang="en-US" b="1" dirty="0" err="1"/>
              <a:t>diciendo</a:t>
            </a:r>
            <a:r>
              <a:rPr lang="en-US" b="1" dirty="0"/>
              <a:t>: El </a:t>
            </a:r>
            <a:r>
              <a:rPr lang="en-US" b="1" dirty="0" err="1"/>
              <a:t>tiempo</a:t>
            </a:r>
            <a:r>
              <a:rPr lang="en-US" b="1" dirty="0"/>
              <a:t> se ha </a:t>
            </a:r>
            <a:r>
              <a:rPr lang="en-US" b="1" dirty="0" err="1"/>
              <a:t>cumplido</a:t>
            </a:r>
            <a:r>
              <a:rPr lang="en-US" b="1" dirty="0"/>
              <a:t>, y el </a:t>
            </a:r>
            <a:r>
              <a:rPr lang="en-US" b="1" dirty="0" err="1"/>
              <a:t>reino</a:t>
            </a:r>
            <a:r>
              <a:rPr lang="en-US" b="1" dirty="0"/>
              <a:t> de Dios se ha </a:t>
            </a:r>
            <a:r>
              <a:rPr lang="en-US" b="1" dirty="0" err="1"/>
              <a:t>acercado</a:t>
            </a:r>
            <a:r>
              <a:rPr lang="en-US" b="1" dirty="0"/>
              <a:t>; </a:t>
            </a:r>
            <a:r>
              <a:rPr lang="en-US" b="1" dirty="0" err="1"/>
              <a:t>arrepentíos</a:t>
            </a:r>
            <a:r>
              <a:rPr lang="en-US" b="1" dirty="0"/>
              <a:t>, y creed en el </a:t>
            </a:r>
            <a:r>
              <a:rPr lang="en-US" b="1" dirty="0" err="1"/>
              <a:t>evangelio</a:t>
            </a:r>
            <a:r>
              <a:rPr lang="en-US" b="1" dirty="0"/>
              <a:t>”.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III</a:t>
            </a:r>
            <a:r>
              <a:rPr lang="en-US" b="1" dirty="0"/>
              <a:t>.- JESUCRISTO DIO SU VIDA EN RESCATE POR LA HUMANIDAD</a:t>
            </a:r>
            <a:r>
              <a:rPr lang="es-ES_tradnl" dirty="0"/>
              <a:t/>
            </a:r>
            <a:br>
              <a:rPr lang="es-ES_tradnl" dirty="0"/>
            </a:br>
            <a:r>
              <a:rPr lang="en-US" b="1" dirty="0"/>
              <a:t> </a:t>
            </a:r>
            <a:r>
              <a:rPr lang="es-ES_tradnl" dirty="0"/>
              <a:t/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125876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La </a:t>
            </a:r>
            <a:r>
              <a:rPr lang="en-US" sz="3200" dirty="0" err="1"/>
              <a:t>separación</a:t>
            </a:r>
            <a:r>
              <a:rPr lang="en-US" sz="3200" dirty="0"/>
              <a:t> del hombre, en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relación</a:t>
            </a:r>
            <a:r>
              <a:rPr lang="en-US" sz="3200" dirty="0"/>
              <a:t> con Dios </a:t>
            </a:r>
            <a:r>
              <a:rPr lang="en-US" sz="3200" dirty="0" err="1"/>
              <a:t>por</a:t>
            </a:r>
            <a:r>
              <a:rPr lang="en-US" sz="3200" dirty="0"/>
              <a:t> causa del </a:t>
            </a:r>
            <a:r>
              <a:rPr lang="en-US" sz="3200" dirty="0" err="1"/>
              <a:t>pecado</a:t>
            </a:r>
            <a:r>
              <a:rPr lang="en-US" sz="3200" dirty="0"/>
              <a:t>; </a:t>
            </a:r>
            <a:r>
              <a:rPr lang="en-US" sz="3200" dirty="0" err="1"/>
              <a:t>trae</a:t>
            </a:r>
            <a:r>
              <a:rPr lang="en-US" sz="3200" dirty="0"/>
              <a:t> </a:t>
            </a:r>
            <a:r>
              <a:rPr lang="en-US" sz="3200" dirty="0" err="1" smtClean="0"/>
              <a:t>condenación</a:t>
            </a:r>
            <a:r>
              <a:rPr lang="en-US" sz="3200" dirty="0" smtClean="0"/>
              <a:t> </a:t>
            </a:r>
            <a:r>
              <a:rPr lang="en-US" sz="3200" dirty="0"/>
              <a:t>a </a:t>
            </a:r>
            <a:r>
              <a:rPr lang="en-US" sz="3200" dirty="0" err="1"/>
              <a:t>toda</a:t>
            </a:r>
            <a:r>
              <a:rPr lang="en-US" sz="3200" dirty="0"/>
              <a:t> la </a:t>
            </a:r>
            <a:r>
              <a:rPr lang="en-US" sz="3200" dirty="0" err="1"/>
              <a:t>raza</a:t>
            </a:r>
            <a:r>
              <a:rPr lang="en-US" sz="3200" dirty="0"/>
              <a:t> </a:t>
            </a:r>
            <a:r>
              <a:rPr lang="en-US" sz="3200" dirty="0" err="1"/>
              <a:t>humana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Aunque</a:t>
            </a:r>
            <a:r>
              <a:rPr lang="en-US" sz="3200" dirty="0" smtClean="0"/>
              <a:t> </a:t>
            </a:r>
            <a:r>
              <a:rPr lang="en-US" sz="3200" dirty="0"/>
              <a:t>el </a:t>
            </a:r>
            <a:r>
              <a:rPr lang="en-US" sz="3200" dirty="0" err="1"/>
              <a:t>Señor</a:t>
            </a:r>
            <a:r>
              <a:rPr lang="en-US" sz="3200" dirty="0"/>
              <a:t> </a:t>
            </a:r>
            <a:r>
              <a:rPr lang="en-US" sz="3200" dirty="0" err="1"/>
              <a:t>quiere</a:t>
            </a:r>
            <a:r>
              <a:rPr lang="en-US" sz="3200" dirty="0"/>
              <a:t> </a:t>
            </a:r>
            <a:r>
              <a:rPr lang="en-US" sz="3200" dirty="0" err="1"/>
              <a:t>restaurarle</a:t>
            </a:r>
            <a:r>
              <a:rPr lang="en-US" sz="3200" dirty="0"/>
              <a:t>, </a:t>
            </a:r>
            <a:r>
              <a:rPr lang="en-US" sz="3200" dirty="0" err="1"/>
              <a:t>pero</a:t>
            </a:r>
            <a:r>
              <a:rPr lang="en-US" sz="3200" dirty="0"/>
              <a:t> no </a:t>
            </a:r>
            <a:r>
              <a:rPr lang="en-US" sz="3200" dirty="0" err="1"/>
              <a:t>encontró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persona que lo </a:t>
            </a:r>
            <a:r>
              <a:rPr lang="en-US" sz="3200" dirty="0" err="1"/>
              <a:t>pudiera</a:t>
            </a:r>
            <a:r>
              <a:rPr lang="en-US" sz="3200" dirty="0"/>
              <a:t> </a:t>
            </a:r>
            <a:r>
              <a:rPr lang="en-US" sz="3200" dirty="0" err="1"/>
              <a:t>hacer</a:t>
            </a:r>
            <a:r>
              <a:rPr lang="en-US" sz="3200" dirty="0"/>
              <a:t>; solo Dios </a:t>
            </a:r>
            <a:r>
              <a:rPr lang="en-US" sz="3200" dirty="0" err="1"/>
              <a:t>podía</a:t>
            </a:r>
            <a:r>
              <a:rPr lang="en-US" sz="3200" dirty="0"/>
              <a:t> </a:t>
            </a:r>
            <a:r>
              <a:rPr lang="en-US" sz="3200" dirty="0" err="1"/>
              <a:t>hacerlo</a:t>
            </a:r>
            <a:r>
              <a:rPr lang="en-US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60060"/>
            <a:ext cx="8385463" cy="50169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Pero </a:t>
            </a:r>
            <a:r>
              <a:rPr lang="en-US" dirty="0" err="1"/>
              <a:t>como</a:t>
            </a:r>
            <a:r>
              <a:rPr lang="en-US" dirty="0"/>
              <a:t> Dios no </a:t>
            </a:r>
            <a:r>
              <a:rPr lang="en-US" dirty="0" err="1"/>
              <a:t>fue</a:t>
            </a:r>
            <a:r>
              <a:rPr lang="en-US" dirty="0"/>
              <a:t> el que </a:t>
            </a:r>
            <a:r>
              <a:rPr lang="en-US" dirty="0" err="1"/>
              <a:t>falló</a:t>
            </a:r>
            <a:r>
              <a:rPr lang="en-US" dirty="0"/>
              <a:t> </a:t>
            </a:r>
            <a:r>
              <a:rPr lang="en-US" dirty="0" err="1"/>
              <a:t>sino</a:t>
            </a:r>
            <a:r>
              <a:rPr lang="en-US" dirty="0"/>
              <a:t> el hombre, </a:t>
            </a:r>
            <a:r>
              <a:rPr lang="en-US" dirty="0" err="1"/>
              <a:t>entonces</a:t>
            </a:r>
            <a:r>
              <a:rPr lang="en-US" dirty="0"/>
              <a:t> </a:t>
            </a:r>
            <a:r>
              <a:rPr lang="en-US" dirty="0" err="1"/>
              <a:t>decidió</a:t>
            </a:r>
            <a:r>
              <a:rPr lang="en-US" dirty="0"/>
              <a:t> </a:t>
            </a:r>
            <a:r>
              <a:rPr lang="en-US" dirty="0" err="1"/>
              <a:t>hacerse</a:t>
            </a:r>
            <a:r>
              <a:rPr lang="en-US" dirty="0"/>
              <a:t> hombre; para de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lograr</a:t>
            </a:r>
            <a:r>
              <a:rPr lang="en-US" dirty="0"/>
              <a:t> </a:t>
            </a:r>
            <a:r>
              <a:rPr lang="en-US" dirty="0" err="1"/>
              <a:t>recuperar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relación</a:t>
            </a:r>
            <a:r>
              <a:rPr lang="en-US" dirty="0"/>
              <a:t> </a:t>
            </a:r>
            <a:r>
              <a:rPr lang="en-US" dirty="0" err="1"/>
              <a:t>rota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El </a:t>
            </a:r>
            <a:r>
              <a:rPr lang="en-US" dirty="0" err="1"/>
              <a:t>servicio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que 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hizo</a:t>
            </a:r>
            <a:r>
              <a:rPr lang="en-US" dirty="0"/>
              <a:t> en favor de la </a:t>
            </a:r>
            <a:r>
              <a:rPr lang="en-US" dirty="0" err="1"/>
              <a:t>humanidad</a:t>
            </a:r>
            <a:r>
              <a:rPr lang="en-US" dirty="0"/>
              <a:t>, </a:t>
            </a:r>
            <a:r>
              <a:rPr lang="en-US" dirty="0" err="1"/>
              <a:t>fue</a:t>
            </a:r>
            <a:r>
              <a:rPr lang="en-US" dirty="0"/>
              <a:t> la de </a:t>
            </a:r>
            <a:r>
              <a:rPr lang="en-US" dirty="0" err="1"/>
              <a:t>entregar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en </a:t>
            </a:r>
            <a:r>
              <a:rPr lang="en-US" dirty="0" err="1"/>
              <a:t>rescate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pecadores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/>
              <a:t>Existen</a:t>
            </a:r>
            <a:r>
              <a:rPr lang="en-US" dirty="0"/>
              <a:t> </a:t>
            </a:r>
            <a:r>
              <a:rPr lang="en-US" dirty="0" err="1"/>
              <a:t>varios</a:t>
            </a:r>
            <a:r>
              <a:rPr lang="en-US" dirty="0"/>
              <a:t> </a:t>
            </a:r>
            <a:r>
              <a:rPr lang="en-US" dirty="0" err="1"/>
              <a:t>pasajes</a:t>
            </a:r>
            <a:r>
              <a:rPr lang="en-US" dirty="0"/>
              <a:t> en la </a:t>
            </a:r>
            <a:r>
              <a:rPr lang="en-US" dirty="0" err="1"/>
              <a:t>biblia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confirman</a:t>
            </a:r>
            <a:r>
              <a:rPr lang="en-US" dirty="0"/>
              <a:t> lo antes </a:t>
            </a:r>
            <a:r>
              <a:rPr lang="en-US" dirty="0" err="1"/>
              <a:t>dicho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solo </a:t>
            </a:r>
            <a:r>
              <a:rPr lang="en-US" dirty="0" err="1"/>
              <a:t>vamos</a:t>
            </a:r>
            <a:r>
              <a:rPr lang="en-US" dirty="0"/>
              <a:t> a </a:t>
            </a:r>
            <a:r>
              <a:rPr lang="en-US" dirty="0" err="1"/>
              <a:t>presentar</a:t>
            </a:r>
            <a:r>
              <a:rPr lang="en-US" dirty="0"/>
              <a:t> los </a:t>
            </a:r>
            <a:r>
              <a:rPr lang="en-US" dirty="0" err="1"/>
              <a:t>siguientes</a:t>
            </a:r>
            <a:r>
              <a:rPr lang="en-US" dirty="0"/>
              <a:t>;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ayudarán</a:t>
            </a:r>
            <a:r>
              <a:rPr lang="en-US" dirty="0"/>
              <a:t> a </a:t>
            </a:r>
            <a:r>
              <a:rPr lang="en-US" dirty="0" err="1"/>
              <a:t>reafirmar</a:t>
            </a:r>
            <a:r>
              <a:rPr lang="en-US" dirty="0"/>
              <a:t> la </a:t>
            </a:r>
            <a:r>
              <a:rPr lang="en-US" dirty="0" err="1"/>
              <a:t>obra</a:t>
            </a:r>
            <a:r>
              <a:rPr lang="en-US" dirty="0"/>
              <a:t> </a:t>
            </a:r>
            <a:r>
              <a:rPr lang="en-US" dirty="0" err="1"/>
              <a:t>redentora</a:t>
            </a:r>
            <a:r>
              <a:rPr lang="en-US" dirty="0"/>
              <a:t> que </a:t>
            </a:r>
            <a:r>
              <a:rPr lang="en-US" dirty="0" err="1"/>
              <a:t>llevó</a:t>
            </a:r>
            <a:r>
              <a:rPr lang="en-US" dirty="0"/>
              <a:t> a </a:t>
            </a:r>
            <a:r>
              <a:rPr lang="en-US" dirty="0" err="1"/>
              <a:t>cabo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Jesucristo</a:t>
            </a:r>
            <a:r>
              <a:rPr lang="en-US" dirty="0"/>
              <a:t>: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r>
              <a:rPr lang="en-US" sz="2800" dirty="0"/>
              <a:t>Juan 1:1,14: 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b="1" dirty="0" smtClean="0"/>
              <a:t>“</a:t>
            </a:r>
            <a:r>
              <a:rPr lang="en-US" sz="2800" b="1" dirty="0"/>
              <a:t>En el principio era el </a:t>
            </a:r>
            <a:r>
              <a:rPr lang="en-US" sz="2800" b="1" dirty="0" err="1"/>
              <a:t>Verbo</a:t>
            </a:r>
            <a:r>
              <a:rPr lang="en-US" sz="2800" b="1" dirty="0"/>
              <a:t>, y el </a:t>
            </a:r>
            <a:r>
              <a:rPr lang="en-US" sz="2800" b="1" dirty="0" err="1"/>
              <a:t>Verbo</a:t>
            </a:r>
            <a:r>
              <a:rPr lang="en-US" sz="2800" b="1" dirty="0"/>
              <a:t> era con Dios, y el </a:t>
            </a:r>
            <a:r>
              <a:rPr lang="en-US" sz="2800" b="1" dirty="0" err="1"/>
              <a:t>Verbo</a:t>
            </a:r>
            <a:r>
              <a:rPr lang="en-US" sz="2800" b="1" dirty="0"/>
              <a:t> era Dios”. “Y aquel </a:t>
            </a:r>
            <a:r>
              <a:rPr lang="en-US" sz="2800" b="1" dirty="0" err="1"/>
              <a:t>Verbo</a:t>
            </a:r>
            <a:r>
              <a:rPr lang="en-US" sz="2800" b="1" dirty="0"/>
              <a:t> </a:t>
            </a:r>
            <a:r>
              <a:rPr lang="en-US" sz="2800" b="1" dirty="0" err="1"/>
              <a:t>fue</a:t>
            </a:r>
            <a:r>
              <a:rPr lang="en-US" sz="2800" b="1" dirty="0"/>
              <a:t> </a:t>
            </a:r>
            <a:r>
              <a:rPr lang="en-US" sz="2800" b="1" dirty="0" err="1"/>
              <a:t>hecho</a:t>
            </a:r>
            <a:r>
              <a:rPr lang="en-US" sz="2800" b="1" dirty="0"/>
              <a:t> carne, y </a:t>
            </a:r>
            <a:r>
              <a:rPr lang="en-US" sz="2800" b="1" dirty="0" err="1"/>
              <a:t>habitó</a:t>
            </a:r>
            <a:r>
              <a:rPr lang="en-US" sz="2800" b="1" dirty="0"/>
              <a:t> entre </a:t>
            </a:r>
            <a:r>
              <a:rPr lang="en-US" sz="2800" b="1" dirty="0" err="1"/>
              <a:t>nosotros</a:t>
            </a:r>
            <a:r>
              <a:rPr lang="en-US" sz="2800" b="1" dirty="0"/>
              <a:t> (y </a:t>
            </a:r>
            <a:r>
              <a:rPr lang="en-US" sz="2800" b="1" dirty="0" err="1"/>
              <a:t>vimos</a:t>
            </a:r>
            <a:r>
              <a:rPr lang="en-US" sz="2800" b="1" dirty="0"/>
              <a:t> </a:t>
            </a:r>
            <a:r>
              <a:rPr lang="en-US" sz="2800" b="1" dirty="0" err="1"/>
              <a:t>su</a:t>
            </a:r>
            <a:r>
              <a:rPr lang="en-US" sz="2800" b="1" dirty="0"/>
              <a:t> </a:t>
            </a:r>
            <a:r>
              <a:rPr lang="en-US" sz="2800" b="1" dirty="0" err="1"/>
              <a:t>gloria</a:t>
            </a:r>
            <a:r>
              <a:rPr lang="en-US" sz="2800" b="1" dirty="0"/>
              <a:t>, </a:t>
            </a:r>
            <a:r>
              <a:rPr lang="en-US" sz="2800" b="1" dirty="0" err="1"/>
              <a:t>gloria</a:t>
            </a:r>
            <a:r>
              <a:rPr lang="en-US" sz="2800" b="1" dirty="0"/>
              <a:t> </a:t>
            </a:r>
            <a:r>
              <a:rPr lang="en-US" sz="2800" b="1" dirty="0" err="1"/>
              <a:t>como</a:t>
            </a:r>
            <a:r>
              <a:rPr lang="en-US" sz="2800" b="1" dirty="0"/>
              <a:t> del </a:t>
            </a:r>
            <a:r>
              <a:rPr lang="en-US" sz="2800" b="1" dirty="0" err="1"/>
              <a:t>unigénito</a:t>
            </a:r>
            <a:r>
              <a:rPr lang="en-US" sz="2800" b="1" dirty="0"/>
              <a:t> del Padre), </a:t>
            </a:r>
            <a:r>
              <a:rPr lang="en-US" sz="2800" b="1" dirty="0" err="1"/>
              <a:t>lleno</a:t>
            </a:r>
            <a:r>
              <a:rPr lang="en-US" sz="2800" b="1" dirty="0"/>
              <a:t> de </a:t>
            </a:r>
            <a:r>
              <a:rPr lang="en-US" sz="2800" b="1" dirty="0" err="1"/>
              <a:t>gracia</a:t>
            </a:r>
            <a:r>
              <a:rPr lang="en-US" sz="2800" b="1" dirty="0"/>
              <a:t> y de </a:t>
            </a:r>
            <a:r>
              <a:rPr lang="en-US" sz="2800" b="1" dirty="0" err="1"/>
              <a:t>verdad</a:t>
            </a:r>
            <a:r>
              <a:rPr lang="en-US" sz="2800" b="1" dirty="0"/>
              <a:t>”.</a:t>
            </a:r>
            <a:endParaRPr lang="es-ES_tradnl" sz="2800" b="1" dirty="0"/>
          </a:p>
          <a:p>
            <a:pPr marL="0" indent="0" algn="just">
              <a:buNone/>
            </a:pPr>
            <a:r>
              <a:rPr lang="en-US" b="1" dirty="0"/>
              <a:t> 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dirty="0" smtClean="0"/>
              <a:t>1 </a:t>
            </a:r>
            <a:r>
              <a:rPr lang="en-US" dirty="0" err="1"/>
              <a:t>Timoteo</a:t>
            </a:r>
            <a:r>
              <a:rPr lang="en-US" dirty="0"/>
              <a:t> 3:16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/>
              <a:t>“</a:t>
            </a:r>
            <a:r>
              <a:rPr lang="en-US" b="1" dirty="0"/>
              <a:t>E </a:t>
            </a:r>
            <a:r>
              <a:rPr lang="en-US" b="1" dirty="0" err="1"/>
              <a:t>indiscutiblemente</a:t>
            </a:r>
            <a:r>
              <a:rPr lang="en-US" b="1" dirty="0"/>
              <a:t>, </a:t>
            </a:r>
            <a:r>
              <a:rPr lang="en-US" b="1" dirty="0" err="1"/>
              <a:t>grande</a:t>
            </a:r>
            <a:r>
              <a:rPr lang="en-US" b="1" dirty="0"/>
              <a:t> es el </a:t>
            </a:r>
            <a:r>
              <a:rPr lang="en-US" b="1" dirty="0" err="1"/>
              <a:t>misterio</a:t>
            </a:r>
            <a:r>
              <a:rPr lang="en-US" b="1" dirty="0"/>
              <a:t> de la </a:t>
            </a:r>
            <a:r>
              <a:rPr lang="en-US" b="1" dirty="0" err="1"/>
              <a:t>piedad</a:t>
            </a:r>
            <a:r>
              <a:rPr lang="en-US" b="1" dirty="0"/>
              <a:t>: Dios </a:t>
            </a:r>
            <a:r>
              <a:rPr lang="en-US" b="1" dirty="0" err="1"/>
              <a:t>fue</a:t>
            </a:r>
            <a:r>
              <a:rPr lang="en-US" b="1" dirty="0"/>
              <a:t> manifestado en carne, </a:t>
            </a:r>
            <a:r>
              <a:rPr lang="en-US" b="1" dirty="0" err="1"/>
              <a:t>Justificado</a:t>
            </a:r>
            <a:r>
              <a:rPr lang="en-US" b="1" dirty="0"/>
              <a:t> en el </a:t>
            </a:r>
            <a:r>
              <a:rPr lang="en-US" b="1" dirty="0" err="1"/>
              <a:t>Espíritu</a:t>
            </a:r>
            <a:r>
              <a:rPr lang="en-US" b="1" dirty="0"/>
              <a:t>, </a:t>
            </a:r>
            <a:r>
              <a:rPr lang="en-US" b="1" dirty="0" err="1"/>
              <a:t>Visto</a:t>
            </a:r>
            <a:r>
              <a:rPr lang="en-US" b="1" dirty="0"/>
              <a:t> de los </a:t>
            </a:r>
            <a:r>
              <a:rPr lang="en-US" b="1" dirty="0" err="1"/>
              <a:t>ángeles</a:t>
            </a:r>
            <a:r>
              <a:rPr lang="en-US" b="1" dirty="0"/>
              <a:t>, </a:t>
            </a:r>
            <a:r>
              <a:rPr lang="en-US" b="1" dirty="0" err="1"/>
              <a:t>Predicado</a:t>
            </a:r>
            <a:r>
              <a:rPr lang="en-US" b="1" dirty="0"/>
              <a:t> a los gentiles, </a:t>
            </a:r>
            <a:r>
              <a:rPr lang="en-US" b="1" dirty="0" err="1"/>
              <a:t>Creído</a:t>
            </a:r>
            <a:r>
              <a:rPr lang="en-US" b="1" dirty="0"/>
              <a:t> en el </a:t>
            </a:r>
            <a:r>
              <a:rPr lang="en-US" b="1" dirty="0" err="1"/>
              <a:t>mundo</a:t>
            </a:r>
            <a:r>
              <a:rPr lang="en-US" b="1" dirty="0"/>
              <a:t>, </a:t>
            </a:r>
            <a:r>
              <a:rPr lang="en-US" b="1" dirty="0" err="1"/>
              <a:t>Recibido</a:t>
            </a:r>
            <a:r>
              <a:rPr lang="en-US" b="1" dirty="0"/>
              <a:t> </a:t>
            </a:r>
            <a:r>
              <a:rPr lang="en-US" b="1" dirty="0" err="1"/>
              <a:t>arriba</a:t>
            </a:r>
            <a:r>
              <a:rPr lang="en-US" b="1" dirty="0"/>
              <a:t> en </a:t>
            </a:r>
            <a:r>
              <a:rPr lang="en-US" b="1" dirty="0" err="1"/>
              <a:t>gloria</a:t>
            </a:r>
            <a:r>
              <a:rPr lang="en-US" b="1" dirty="0" smtClean="0"/>
              <a:t>”.</a:t>
            </a:r>
            <a:r>
              <a:rPr lang="en-US" b="1" dirty="0"/>
              <a:t> 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JESUCRISTO </a:t>
            </a:r>
            <a:r>
              <a:rPr lang="en-US" b="1" dirty="0"/>
              <a:t>EL MÁS GRANDE SERVIDOR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Marcos 10:42-45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b="1" dirty="0"/>
              <a:t>“Mas </a:t>
            </a:r>
            <a:r>
              <a:rPr lang="en-US" b="1" dirty="0" err="1"/>
              <a:t>Jesús</a:t>
            </a:r>
            <a:r>
              <a:rPr lang="en-US" b="1" dirty="0"/>
              <a:t>, </a:t>
            </a:r>
            <a:r>
              <a:rPr lang="en-US" b="1" dirty="0" err="1"/>
              <a:t>llamándolos</a:t>
            </a:r>
            <a:r>
              <a:rPr lang="en-US" b="1" dirty="0"/>
              <a:t>, les </a:t>
            </a:r>
            <a:r>
              <a:rPr lang="en-US" b="1" dirty="0" err="1"/>
              <a:t>dijo</a:t>
            </a:r>
            <a:r>
              <a:rPr lang="en-US" b="1" dirty="0"/>
              <a:t>: </a:t>
            </a:r>
            <a:r>
              <a:rPr lang="en-US" b="1" dirty="0" err="1"/>
              <a:t>Sabéis</a:t>
            </a:r>
            <a:r>
              <a:rPr lang="en-US" b="1" dirty="0"/>
              <a:t> que </a:t>
            </a:r>
            <a:r>
              <a:rPr lang="en-US" b="1" dirty="0" err="1"/>
              <a:t>los</a:t>
            </a:r>
            <a:r>
              <a:rPr lang="en-US" b="1" dirty="0"/>
              <a:t> que son </a:t>
            </a:r>
            <a:r>
              <a:rPr lang="en-US" b="1" dirty="0" err="1"/>
              <a:t>tenidos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gobernantes</a:t>
            </a:r>
            <a:r>
              <a:rPr lang="en-US" b="1" dirty="0"/>
              <a:t> de las </a:t>
            </a:r>
            <a:r>
              <a:rPr lang="en-US" b="1" dirty="0" err="1"/>
              <a:t>naciones</a:t>
            </a:r>
            <a:r>
              <a:rPr lang="en-US" b="1" dirty="0"/>
              <a:t> se </a:t>
            </a:r>
            <a:r>
              <a:rPr lang="en-US" b="1" dirty="0" err="1"/>
              <a:t>enseñorean</a:t>
            </a:r>
            <a:r>
              <a:rPr lang="en-US" b="1" dirty="0"/>
              <a:t> de </a:t>
            </a:r>
            <a:r>
              <a:rPr lang="en-US" b="1" dirty="0" err="1"/>
              <a:t>ellas</a:t>
            </a:r>
            <a:r>
              <a:rPr lang="en-US" b="1" dirty="0"/>
              <a:t>, y </a:t>
            </a:r>
            <a:r>
              <a:rPr lang="en-US" b="1" dirty="0" err="1"/>
              <a:t>sus</a:t>
            </a:r>
            <a:r>
              <a:rPr lang="en-US" b="1" dirty="0"/>
              <a:t> </a:t>
            </a:r>
            <a:r>
              <a:rPr lang="en-US" b="1" dirty="0" err="1"/>
              <a:t>grandes</a:t>
            </a:r>
            <a:r>
              <a:rPr lang="en-US" b="1" dirty="0"/>
              <a:t> </a:t>
            </a:r>
            <a:r>
              <a:rPr lang="en-US" b="1" dirty="0" err="1"/>
              <a:t>ejercen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ellas</a:t>
            </a:r>
            <a:r>
              <a:rPr lang="en-US" b="1" dirty="0"/>
              <a:t> </a:t>
            </a:r>
            <a:r>
              <a:rPr lang="en-US" b="1" dirty="0" err="1"/>
              <a:t>potestad</a:t>
            </a:r>
            <a:r>
              <a:rPr lang="en-US" b="1" dirty="0"/>
              <a:t>. Pero no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así</a:t>
            </a:r>
            <a:r>
              <a:rPr lang="en-US" b="1" dirty="0"/>
              <a:t> entre </a:t>
            </a:r>
            <a:r>
              <a:rPr lang="en-US" b="1" dirty="0" err="1"/>
              <a:t>vosotros</a:t>
            </a:r>
            <a:r>
              <a:rPr lang="en-US" b="1" dirty="0"/>
              <a:t>, </a:t>
            </a:r>
            <a:r>
              <a:rPr lang="en-US" b="1" dirty="0" err="1"/>
              <a:t>sino</a:t>
            </a:r>
            <a:r>
              <a:rPr lang="en-US" b="1" dirty="0"/>
              <a:t> que el que </a:t>
            </a:r>
            <a:r>
              <a:rPr lang="en-US" b="1" dirty="0" err="1"/>
              <a:t>quiera</a:t>
            </a:r>
            <a:r>
              <a:rPr lang="en-US" b="1" dirty="0"/>
              <a:t> </a:t>
            </a:r>
            <a:r>
              <a:rPr lang="en-US" b="1" dirty="0" err="1"/>
              <a:t>hacerse</a:t>
            </a:r>
            <a:r>
              <a:rPr lang="en-US" b="1" dirty="0"/>
              <a:t> </a:t>
            </a:r>
            <a:r>
              <a:rPr lang="en-US" b="1" dirty="0" err="1"/>
              <a:t>grande</a:t>
            </a:r>
            <a:r>
              <a:rPr lang="en-US" b="1" dirty="0"/>
              <a:t> entre </a:t>
            </a:r>
            <a:r>
              <a:rPr lang="en-US" b="1" dirty="0" err="1"/>
              <a:t>vosotros</a:t>
            </a:r>
            <a:r>
              <a:rPr lang="en-US" b="1" dirty="0"/>
              <a:t>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vuestro</a:t>
            </a:r>
            <a:r>
              <a:rPr lang="en-US" b="1" dirty="0"/>
              <a:t> </a:t>
            </a:r>
            <a:r>
              <a:rPr lang="en-US" b="1" dirty="0" err="1"/>
              <a:t>servidor</a:t>
            </a:r>
            <a:r>
              <a:rPr lang="en-US" b="1" dirty="0"/>
              <a:t>, y el que de </a:t>
            </a:r>
            <a:r>
              <a:rPr lang="en-US" b="1" dirty="0" err="1"/>
              <a:t>vosotros</a:t>
            </a:r>
            <a:r>
              <a:rPr lang="en-US" b="1" dirty="0"/>
              <a:t> </a:t>
            </a:r>
            <a:r>
              <a:rPr lang="en-US" b="1" dirty="0" err="1"/>
              <a:t>quiera</a:t>
            </a:r>
            <a:r>
              <a:rPr lang="en-US" b="1" dirty="0"/>
              <a:t> </a:t>
            </a:r>
            <a:r>
              <a:rPr lang="en-US" b="1" dirty="0" err="1"/>
              <a:t>ser</a:t>
            </a:r>
            <a:r>
              <a:rPr lang="en-US" b="1" dirty="0"/>
              <a:t> el primero,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siervo</a:t>
            </a:r>
            <a:r>
              <a:rPr lang="en-US" b="1" dirty="0"/>
              <a:t> de </a:t>
            </a:r>
            <a:r>
              <a:rPr lang="en-US" b="1" dirty="0" err="1"/>
              <a:t>todos</a:t>
            </a:r>
            <a:r>
              <a:rPr lang="en-US" b="1" dirty="0"/>
              <a:t>. </a:t>
            </a:r>
            <a:r>
              <a:rPr lang="en-US" b="1" dirty="0" err="1" smtClean="0"/>
              <a:t>Porque</a:t>
            </a:r>
            <a:r>
              <a:rPr lang="en-US" b="1" dirty="0" smtClean="0"/>
              <a:t> </a:t>
            </a:r>
            <a:r>
              <a:rPr lang="en-US" b="1" dirty="0"/>
              <a:t>el Hijo del Hombre no vino para </a:t>
            </a:r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servido</a:t>
            </a:r>
            <a:r>
              <a:rPr lang="en-US" b="1" dirty="0"/>
              <a:t>, </a:t>
            </a:r>
            <a:r>
              <a:rPr lang="en-US" b="1" dirty="0" err="1"/>
              <a:t>sino</a:t>
            </a:r>
            <a:r>
              <a:rPr lang="en-US" b="1" dirty="0"/>
              <a:t> para </a:t>
            </a:r>
            <a:r>
              <a:rPr lang="en-US" b="1" dirty="0" err="1"/>
              <a:t>servir</a:t>
            </a:r>
            <a:r>
              <a:rPr lang="en-US" b="1" dirty="0"/>
              <a:t>, y para </a:t>
            </a:r>
            <a:r>
              <a:rPr lang="en-US" b="1" dirty="0" err="1"/>
              <a:t>dar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vida</a:t>
            </a:r>
            <a:r>
              <a:rPr lang="en-US" b="1" dirty="0"/>
              <a:t> en </a:t>
            </a:r>
            <a:r>
              <a:rPr lang="en-US" b="1" dirty="0" err="1"/>
              <a:t>rescate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muchos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859809"/>
            <a:ext cx="8385463" cy="5317154"/>
          </a:xfrm>
        </p:spPr>
        <p:txBody>
          <a:bodyPr>
            <a:normAutofit fontScale="92500"/>
          </a:bodyPr>
          <a:lstStyle/>
          <a:p>
            <a:pPr marL="457200" lvl="1" indent="0" algn="just">
              <a:buNone/>
            </a:pPr>
            <a:r>
              <a:rPr lang="en-US" sz="2800" dirty="0"/>
              <a:t>Juan 3:16: 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b="1" dirty="0" smtClean="0"/>
              <a:t>“</a:t>
            </a:r>
            <a:r>
              <a:rPr lang="en-US" sz="2800" b="1" dirty="0" err="1"/>
              <a:t>Porque</a:t>
            </a:r>
            <a:r>
              <a:rPr lang="en-US" sz="2800" b="1" dirty="0"/>
              <a:t> de </a:t>
            </a:r>
            <a:r>
              <a:rPr lang="en-US" sz="2800" b="1" dirty="0" err="1"/>
              <a:t>tal</a:t>
            </a:r>
            <a:r>
              <a:rPr lang="en-US" sz="2800" b="1" dirty="0"/>
              <a:t> </a:t>
            </a:r>
            <a:r>
              <a:rPr lang="en-US" sz="2800" b="1" dirty="0" err="1"/>
              <a:t>manera</a:t>
            </a:r>
            <a:r>
              <a:rPr lang="en-US" sz="2800" b="1" dirty="0"/>
              <a:t> </a:t>
            </a:r>
            <a:r>
              <a:rPr lang="en-US" sz="2800" b="1" dirty="0" err="1"/>
              <a:t>amó</a:t>
            </a:r>
            <a:r>
              <a:rPr lang="en-US" sz="2800" b="1" dirty="0"/>
              <a:t> Dios al </a:t>
            </a:r>
            <a:r>
              <a:rPr lang="en-US" sz="2800" b="1" dirty="0" err="1"/>
              <a:t>mundo</a:t>
            </a:r>
            <a:r>
              <a:rPr lang="en-US" sz="2800" b="1" dirty="0"/>
              <a:t>, que ha dado a </a:t>
            </a:r>
            <a:r>
              <a:rPr lang="en-US" sz="2800" b="1" dirty="0" err="1"/>
              <a:t>su</a:t>
            </a:r>
            <a:r>
              <a:rPr lang="en-US" sz="2800" b="1" dirty="0"/>
              <a:t> Hijo </a:t>
            </a:r>
            <a:r>
              <a:rPr lang="en-US" sz="2800" b="1" dirty="0" err="1" smtClean="0"/>
              <a:t>unigénito</a:t>
            </a:r>
            <a:r>
              <a:rPr lang="en-US" sz="2800" b="1" dirty="0"/>
              <a:t>, para que </a:t>
            </a:r>
            <a:r>
              <a:rPr lang="en-US" sz="2800" b="1" dirty="0" err="1"/>
              <a:t>todo</a:t>
            </a:r>
            <a:r>
              <a:rPr lang="en-US" sz="2800" b="1" dirty="0"/>
              <a:t> aquel que en </a:t>
            </a:r>
            <a:r>
              <a:rPr lang="en-US" sz="2800" b="1" dirty="0" err="1"/>
              <a:t>él</a:t>
            </a:r>
            <a:r>
              <a:rPr lang="en-US" sz="2800" b="1" dirty="0"/>
              <a:t> </a:t>
            </a:r>
            <a:r>
              <a:rPr lang="en-US" sz="2800" b="1" dirty="0" err="1"/>
              <a:t>cree</a:t>
            </a:r>
            <a:r>
              <a:rPr lang="en-US" sz="2800" b="1" dirty="0"/>
              <a:t>, no se </a:t>
            </a:r>
            <a:r>
              <a:rPr lang="en-US" sz="2800" b="1" dirty="0" err="1"/>
              <a:t>pierda</a:t>
            </a:r>
            <a:r>
              <a:rPr lang="en-US" sz="2800" b="1" dirty="0"/>
              <a:t>, </a:t>
            </a:r>
            <a:r>
              <a:rPr lang="en-US" sz="2800" b="1" dirty="0" err="1"/>
              <a:t>más</a:t>
            </a:r>
            <a:r>
              <a:rPr lang="en-US" sz="2800" b="1" dirty="0"/>
              <a:t> </a:t>
            </a:r>
            <a:r>
              <a:rPr lang="en-US" sz="2800" b="1" dirty="0" err="1"/>
              <a:t>tenga</a:t>
            </a:r>
            <a:r>
              <a:rPr lang="en-US" sz="2800" b="1" dirty="0"/>
              <a:t> </a:t>
            </a:r>
            <a:r>
              <a:rPr lang="en-US" sz="2800" b="1" dirty="0" err="1"/>
              <a:t>vida</a:t>
            </a:r>
            <a:r>
              <a:rPr lang="en-US" sz="2800" b="1" dirty="0"/>
              <a:t> </a:t>
            </a:r>
            <a:r>
              <a:rPr lang="en-US" sz="2800" b="1" dirty="0" err="1"/>
              <a:t>eterna</a:t>
            </a:r>
            <a:r>
              <a:rPr lang="en-US" sz="2800" b="1" dirty="0"/>
              <a:t>”.</a:t>
            </a:r>
            <a:endParaRPr lang="es-ES_tradnl" sz="1400" dirty="0"/>
          </a:p>
          <a:p>
            <a:pPr marL="0" indent="0" algn="just">
              <a:buNone/>
            </a:pPr>
            <a:r>
              <a:rPr lang="en-US" sz="3200" b="1" dirty="0"/>
              <a:t> </a:t>
            </a:r>
            <a:r>
              <a:rPr lang="en-US" sz="3200" b="1" dirty="0" smtClean="0"/>
              <a:t>    </a:t>
            </a:r>
            <a:r>
              <a:rPr lang="en-US" sz="2800" dirty="0" err="1" smtClean="0"/>
              <a:t>Romanos</a:t>
            </a:r>
            <a:r>
              <a:rPr lang="en-US" sz="2800" dirty="0" smtClean="0"/>
              <a:t> </a:t>
            </a:r>
            <a:r>
              <a:rPr lang="en-US" sz="2800" dirty="0"/>
              <a:t>5:8: 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b="1" dirty="0" smtClean="0"/>
              <a:t>“</a:t>
            </a:r>
            <a:r>
              <a:rPr lang="en-US" sz="2800" b="1" dirty="0"/>
              <a:t>Mas Dios </a:t>
            </a:r>
            <a:r>
              <a:rPr lang="en-US" sz="2800" b="1" dirty="0" err="1"/>
              <a:t>muestra</a:t>
            </a:r>
            <a:r>
              <a:rPr lang="en-US" sz="2800" b="1" dirty="0"/>
              <a:t> </a:t>
            </a:r>
            <a:r>
              <a:rPr lang="en-US" sz="2800" b="1" dirty="0" err="1"/>
              <a:t>su</a:t>
            </a:r>
            <a:r>
              <a:rPr lang="en-US" sz="2800" b="1" dirty="0"/>
              <a:t> </a:t>
            </a:r>
            <a:r>
              <a:rPr lang="en-US" sz="2800" b="1" dirty="0" err="1"/>
              <a:t>amor</a:t>
            </a:r>
            <a:r>
              <a:rPr lang="en-US" sz="2800" b="1" dirty="0"/>
              <a:t> para con </a:t>
            </a:r>
            <a:r>
              <a:rPr lang="en-US" sz="2800" b="1" dirty="0" err="1"/>
              <a:t>nosotros</a:t>
            </a:r>
            <a:r>
              <a:rPr lang="en-US" sz="2800" b="1" dirty="0"/>
              <a:t>, en que, </a:t>
            </a:r>
            <a:r>
              <a:rPr lang="en-US" sz="2800" b="1" dirty="0" err="1"/>
              <a:t>siendo</a:t>
            </a:r>
            <a:r>
              <a:rPr lang="en-US" sz="2800" b="1" dirty="0"/>
              <a:t> </a:t>
            </a:r>
            <a:r>
              <a:rPr lang="en-US" sz="2800" b="1" dirty="0" err="1"/>
              <a:t>aún</a:t>
            </a:r>
            <a:r>
              <a:rPr lang="en-US" sz="2800" b="1" dirty="0"/>
              <a:t> </a:t>
            </a:r>
            <a:r>
              <a:rPr lang="en-US" sz="2800" b="1" dirty="0" err="1"/>
              <a:t>pecadores</a:t>
            </a:r>
            <a:r>
              <a:rPr lang="en-US" sz="2800" b="1" dirty="0"/>
              <a:t>, Cristo </a:t>
            </a:r>
            <a:r>
              <a:rPr lang="en-US" sz="2800" b="1" dirty="0" err="1"/>
              <a:t>murió</a:t>
            </a:r>
            <a:r>
              <a:rPr lang="en-US" sz="2800" b="1" dirty="0"/>
              <a:t> </a:t>
            </a:r>
            <a:r>
              <a:rPr lang="en-US" sz="2800" b="1" dirty="0" err="1"/>
              <a:t>por</a:t>
            </a:r>
            <a:r>
              <a:rPr lang="en-US" sz="2800" b="1" dirty="0"/>
              <a:t> </a:t>
            </a:r>
            <a:r>
              <a:rPr lang="en-US" sz="2800" b="1" dirty="0" err="1"/>
              <a:t>nosotros</a:t>
            </a:r>
            <a:r>
              <a:rPr lang="en-US" sz="2800" b="1" dirty="0" smtClean="0"/>
              <a:t>”.</a:t>
            </a:r>
          </a:p>
          <a:p>
            <a:pPr marL="457200" lvl="1" indent="0" algn="just">
              <a:buNone/>
            </a:pPr>
            <a:r>
              <a:rPr lang="en-US" sz="2800" dirty="0"/>
              <a:t>2 </a:t>
            </a:r>
            <a:r>
              <a:rPr lang="en-US" sz="2800" dirty="0" err="1"/>
              <a:t>Corintios</a:t>
            </a:r>
            <a:r>
              <a:rPr lang="en-US" sz="2800" dirty="0"/>
              <a:t> 5:21: 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b="1" dirty="0" smtClean="0"/>
              <a:t>“</a:t>
            </a:r>
            <a:r>
              <a:rPr lang="en-US" sz="2800" b="1" dirty="0"/>
              <a:t>Al que no </a:t>
            </a:r>
            <a:r>
              <a:rPr lang="en-US" sz="2800" b="1" dirty="0" err="1"/>
              <a:t>conoció</a:t>
            </a:r>
            <a:r>
              <a:rPr lang="en-US" sz="2800" b="1" dirty="0"/>
              <a:t> </a:t>
            </a:r>
            <a:r>
              <a:rPr lang="en-US" sz="2800" b="1" dirty="0" err="1"/>
              <a:t>pecado</a:t>
            </a:r>
            <a:r>
              <a:rPr lang="en-US" sz="2800" b="1" dirty="0"/>
              <a:t>, </a:t>
            </a:r>
            <a:r>
              <a:rPr lang="en-US" sz="2800" b="1" dirty="0" err="1"/>
              <a:t>por</a:t>
            </a:r>
            <a:r>
              <a:rPr lang="en-US" sz="2800" b="1" dirty="0"/>
              <a:t> </a:t>
            </a:r>
            <a:r>
              <a:rPr lang="en-US" sz="2800" b="1" dirty="0" err="1"/>
              <a:t>nosotros</a:t>
            </a:r>
            <a:r>
              <a:rPr lang="en-US" sz="2800" b="1" dirty="0"/>
              <a:t> lo </a:t>
            </a:r>
            <a:r>
              <a:rPr lang="en-US" sz="2800" b="1" dirty="0" err="1"/>
              <a:t>hizo</a:t>
            </a:r>
            <a:r>
              <a:rPr lang="en-US" sz="2800" b="1" dirty="0"/>
              <a:t> </a:t>
            </a:r>
            <a:r>
              <a:rPr lang="en-US" sz="2800" b="1" dirty="0" err="1"/>
              <a:t>pecado</a:t>
            </a:r>
            <a:r>
              <a:rPr lang="en-US" sz="2800" b="1" dirty="0"/>
              <a:t>, </a:t>
            </a:r>
            <a:r>
              <a:rPr lang="en-US" sz="2800" b="1" dirty="0" err="1"/>
              <a:t>para</a:t>
            </a:r>
            <a:r>
              <a:rPr lang="en-US" sz="2800" b="1" dirty="0"/>
              <a:t> que </a:t>
            </a:r>
            <a:r>
              <a:rPr lang="en-US" sz="2800" b="1" dirty="0" err="1"/>
              <a:t>nosotros</a:t>
            </a:r>
            <a:r>
              <a:rPr lang="en-US" sz="2800" b="1" dirty="0"/>
              <a:t> </a:t>
            </a:r>
            <a:r>
              <a:rPr lang="en-US" sz="2800" b="1" dirty="0" err="1"/>
              <a:t>fuésemos</a:t>
            </a:r>
            <a:r>
              <a:rPr lang="en-US" sz="2800" b="1" dirty="0"/>
              <a:t> </a:t>
            </a:r>
            <a:r>
              <a:rPr lang="en-US" sz="2800" b="1" dirty="0" err="1"/>
              <a:t>hechos</a:t>
            </a:r>
            <a:r>
              <a:rPr lang="en-US" sz="2800" b="1" dirty="0"/>
              <a:t> </a:t>
            </a:r>
            <a:r>
              <a:rPr lang="en-US" sz="2800" b="1" dirty="0" err="1"/>
              <a:t>justicia</a:t>
            </a:r>
            <a:r>
              <a:rPr lang="en-US" sz="2800" b="1" dirty="0"/>
              <a:t> de Dios en </a:t>
            </a:r>
            <a:r>
              <a:rPr lang="en-US" sz="2800" b="1" dirty="0" err="1"/>
              <a:t>él</a:t>
            </a:r>
            <a:r>
              <a:rPr lang="en-US" sz="2800" b="1" dirty="0"/>
              <a:t>”. </a:t>
            </a:r>
            <a:endParaRPr lang="es-ES_tradnl" sz="2800" b="1" dirty="0"/>
          </a:p>
          <a:p>
            <a:pPr marL="457200" lvl="1" indent="0" algn="just">
              <a:buNone/>
            </a:pPr>
            <a:endParaRPr lang="es-ES_tradnl" sz="1400" dirty="0"/>
          </a:p>
          <a:p>
            <a:pPr marL="0" indent="0" algn="just">
              <a:buNone/>
            </a:pPr>
            <a:r>
              <a:rPr lang="en-US" sz="3200" b="1" dirty="0"/>
              <a:t> </a:t>
            </a:r>
            <a:endParaRPr lang="es-ES_tradnl" sz="1600" dirty="0"/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CONCLUSIÓN</a:t>
            </a:r>
            <a:r>
              <a:rPr lang="es-ES_tradnl" dirty="0"/>
              <a:t/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¿</a:t>
            </a:r>
            <a:r>
              <a:rPr lang="en-US" sz="3600" dirty="0" err="1"/>
              <a:t>Qué</a:t>
            </a:r>
            <a:r>
              <a:rPr lang="en-US" sz="3600" dirty="0"/>
              <a:t> </a:t>
            </a:r>
            <a:r>
              <a:rPr lang="en-US" sz="3600" dirty="0" err="1"/>
              <a:t>más</a:t>
            </a:r>
            <a:r>
              <a:rPr lang="en-US" sz="3600" dirty="0"/>
              <a:t> </a:t>
            </a:r>
            <a:r>
              <a:rPr lang="en-US" sz="3600" dirty="0" err="1"/>
              <a:t>podemos</a:t>
            </a:r>
            <a:r>
              <a:rPr lang="en-US" sz="3600" dirty="0"/>
              <a:t> </a:t>
            </a:r>
            <a:r>
              <a:rPr lang="en-US" sz="3600" dirty="0" err="1"/>
              <a:t>esperar</a:t>
            </a:r>
            <a:r>
              <a:rPr lang="en-US" sz="3600" dirty="0"/>
              <a:t> de </a:t>
            </a:r>
            <a:r>
              <a:rPr lang="en-US" sz="3600" dirty="0" err="1"/>
              <a:t>Jesucristo</a:t>
            </a:r>
            <a:r>
              <a:rPr lang="en-US" sz="3600" dirty="0"/>
              <a:t>? Si el </a:t>
            </a:r>
            <a:r>
              <a:rPr lang="en-US" sz="3600" dirty="0" err="1"/>
              <a:t>Servicio</a:t>
            </a:r>
            <a:r>
              <a:rPr lang="en-US" sz="3600" dirty="0"/>
              <a:t> que </a:t>
            </a:r>
            <a:r>
              <a:rPr lang="en-US" sz="3600" dirty="0" err="1"/>
              <a:t>él</a:t>
            </a:r>
            <a:r>
              <a:rPr lang="en-US" sz="3600" dirty="0"/>
              <a:t> </a:t>
            </a:r>
            <a:r>
              <a:rPr lang="en-US" sz="3600" dirty="0" err="1"/>
              <a:t>nos</a:t>
            </a:r>
            <a:r>
              <a:rPr lang="en-US" sz="3600" dirty="0"/>
              <a:t> ha </a:t>
            </a:r>
            <a:r>
              <a:rPr lang="en-US" sz="3600" dirty="0" err="1"/>
              <a:t>prestado</a:t>
            </a:r>
            <a:r>
              <a:rPr lang="en-US" sz="3600" dirty="0"/>
              <a:t> no </a:t>
            </a:r>
            <a:r>
              <a:rPr lang="en-US" sz="3600" dirty="0" err="1"/>
              <a:t>tiene</a:t>
            </a:r>
            <a:r>
              <a:rPr lang="en-US" sz="3600" dirty="0"/>
              <a:t> </a:t>
            </a:r>
            <a:r>
              <a:rPr lang="en-US" sz="3600" dirty="0" err="1"/>
              <a:t>precio</a:t>
            </a:r>
            <a:r>
              <a:rPr lang="en-US" sz="3600" dirty="0"/>
              <a:t>, </a:t>
            </a:r>
            <a:r>
              <a:rPr lang="en-US" sz="3600" dirty="0" err="1"/>
              <a:t>aparte</a:t>
            </a:r>
            <a:r>
              <a:rPr lang="en-US" sz="3600" dirty="0"/>
              <a:t> que </a:t>
            </a:r>
            <a:r>
              <a:rPr lang="en-US" sz="3600" dirty="0" err="1"/>
              <a:t>él</a:t>
            </a:r>
            <a:r>
              <a:rPr lang="en-US" sz="3600" dirty="0"/>
              <a:t> </a:t>
            </a:r>
            <a:r>
              <a:rPr lang="en-US" sz="3600" dirty="0" err="1"/>
              <a:t>mismo</a:t>
            </a:r>
            <a:r>
              <a:rPr lang="en-US" sz="3600" dirty="0"/>
              <a:t> </a:t>
            </a:r>
            <a:r>
              <a:rPr lang="en-US" sz="3600" dirty="0" err="1"/>
              <a:t>nos</a:t>
            </a:r>
            <a:r>
              <a:rPr lang="en-US" sz="3600" dirty="0"/>
              <a:t> dice que: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b="1" dirty="0" smtClean="0"/>
              <a:t>“</a:t>
            </a:r>
            <a:r>
              <a:rPr lang="en-US" sz="3600" b="1" dirty="0" err="1"/>
              <a:t>va</a:t>
            </a:r>
            <a:r>
              <a:rPr lang="en-US" sz="3600" b="1" dirty="0"/>
              <a:t> a </a:t>
            </a:r>
            <a:r>
              <a:rPr lang="en-US" sz="3600" b="1" dirty="0" err="1"/>
              <a:t>estar</a:t>
            </a:r>
            <a:r>
              <a:rPr lang="en-US" sz="3600" b="1" dirty="0"/>
              <a:t> con </a:t>
            </a:r>
            <a:r>
              <a:rPr lang="en-US" sz="3600" b="1" dirty="0" err="1"/>
              <a:t>nosotros</a:t>
            </a:r>
            <a:r>
              <a:rPr lang="en-US" sz="3600" b="1" dirty="0"/>
              <a:t> </a:t>
            </a:r>
            <a:r>
              <a:rPr lang="en-US" sz="3600" b="1" dirty="0" err="1"/>
              <a:t>todos</a:t>
            </a:r>
            <a:r>
              <a:rPr lang="en-US" sz="3600" b="1" dirty="0"/>
              <a:t> los </a:t>
            </a:r>
            <a:r>
              <a:rPr lang="en-US" sz="3600" b="1" dirty="0" err="1"/>
              <a:t>días</a:t>
            </a:r>
            <a:r>
              <a:rPr lang="en-US" sz="3600" b="1" dirty="0"/>
              <a:t> hasta que </a:t>
            </a:r>
            <a:r>
              <a:rPr lang="en-US" sz="3600" b="1" dirty="0" err="1"/>
              <a:t>todo</a:t>
            </a:r>
            <a:r>
              <a:rPr lang="en-US" sz="3600" b="1" dirty="0"/>
              <a:t> </a:t>
            </a:r>
            <a:r>
              <a:rPr lang="en-US" sz="3600" b="1" dirty="0" err="1"/>
              <a:t>esto</a:t>
            </a:r>
            <a:r>
              <a:rPr lang="en-US" sz="3600" b="1" dirty="0"/>
              <a:t> </a:t>
            </a:r>
            <a:r>
              <a:rPr lang="en-US" sz="3600" b="1" dirty="0" err="1"/>
              <a:t>llegue</a:t>
            </a:r>
            <a:r>
              <a:rPr lang="en-US" sz="3600" b="1" dirty="0"/>
              <a:t> a </a:t>
            </a:r>
            <a:r>
              <a:rPr lang="en-US" sz="3600" b="1" dirty="0" err="1"/>
              <a:t>su</a:t>
            </a:r>
            <a:r>
              <a:rPr lang="en-US" sz="3600" b="1" dirty="0"/>
              <a:t> fin”.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INTRODUCCIÓN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A </a:t>
            </a:r>
            <a:r>
              <a:rPr lang="en-US" sz="3200" dirty="0" err="1"/>
              <a:t>diferencia</a:t>
            </a:r>
            <a:r>
              <a:rPr lang="en-US" sz="3200" dirty="0"/>
              <a:t> de lo que el </a:t>
            </a:r>
            <a:r>
              <a:rPr lang="en-US" sz="3200" dirty="0" err="1"/>
              <a:t>mundo</a:t>
            </a:r>
            <a:r>
              <a:rPr lang="en-US" sz="3200" dirty="0"/>
              <a:t> </a:t>
            </a:r>
            <a:r>
              <a:rPr lang="en-US" sz="3200" dirty="0" err="1"/>
              <a:t>acostumbra</a:t>
            </a:r>
            <a:r>
              <a:rPr lang="en-US" sz="3200" dirty="0"/>
              <a:t>, el </a:t>
            </a:r>
            <a:r>
              <a:rPr lang="en-US" sz="3200" dirty="0" err="1"/>
              <a:t>Señor</a:t>
            </a:r>
            <a:r>
              <a:rPr lang="en-US" sz="3200" dirty="0"/>
              <a:t> </a:t>
            </a:r>
            <a:r>
              <a:rPr lang="en-US" sz="3200" dirty="0" err="1"/>
              <a:t>nos</a:t>
            </a:r>
            <a:r>
              <a:rPr lang="en-US" sz="3200" dirty="0"/>
              <a:t> ha </a:t>
            </a:r>
            <a:r>
              <a:rPr lang="en-US" sz="3200" dirty="0" err="1"/>
              <a:t>demostrado</a:t>
            </a:r>
            <a:r>
              <a:rPr lang="en-US" sz="3200" dirty="0"/>
              <a:t> que </a:t>
            </a:r>
            <a:r>
              <a:rPr lang="en-US" sz="3200" dirty="0" err="1"/>
              <a:t>uno</a:t>
            </a:r>
            <a:r>
              <a:rPr lang="en-US" sz="3200" dirty="0"/>
              <a:t> de los </a:t>
            </a:r>
            <a:r>
              <a:rPr lang="en-US" sz="3200" dirty="0" err="1"/>
              <a:t>valores</a:t>
            </a:r>
            <a:r>
              <a:rPr lang="en-US" sz="3200" dirty="0"/>
              <a:t> </a:t>
            </a:r>
            <a:r>
              <a:rPr lang="en-US" sz="3200" dirty="0" err="1"/>
              <a:t>más</a:t>
            </a:r>
            <a:r>
              <a:rPr lang="en-US" sz="3200" dirty="0"/>
              <a:t> </a:t>
            </a:r>
            <a:r>
              <a:rPr lang="en-US" sz="3200" dirty="0" err="1"/>
              <a:t>elevados</a:t>
            </a:r>
            <a:r>
              <a:rPr lang="en-US" sz="3200" dirty="0"/>
              <a:t> </a:t>
            </a:r>
            <a:r>
              <a:rPr lang="en-US" sz="3200" dirty="0" err="1"/>
              <a:t>desde</a:t>
            </a:r>
            <a:r>
              <a:rPr lang="en-US" sz="3200" dirty="0"/>
              <a:t> el </a:t>
            </a:r>
            <a:r>
              <a:rPr lang="en-US" sz="3200" dirty="0" err="1"/>
              <a:t>punto</a:t>
            </a:r>
            <a:r>
              <a:rPr lang="en-US" sz="3200" dirty="0"/>
              <a:t> de vista </a:t>
            </a:r>
            <a:r>
              <a:rPr lang="en-US" sz="3200" dirty="0" err="1"/>
              <a:t>espiritual</a:t>
            </a:r>
            <a:r>
              <a:rPr lang="en-US" sz="3200" dirty="0"/>
              <a:t>; es el </a:t>
            </a:r>
            <a:r>
              <a:rPr lang="en-US" sz="3200" dirty="0" err="1"/>
              <a:t>servicio</a:t>
            </a:r>
            <a:r>
              <a:rPr lang="en-US" sz="3200" dirty="0"/>
              <a:t> que se da a </a:t>
            </a:r>
            <a:r>
              <a:rPr lang="en-US" sz="3200" dirty="0" err="1" smtClean="0"/>
              <a:t>nuestros</a:t>
            </a:r>
            <a:r>
              <a:rPr lang="en-US" sz="3200" dirty="0" smtClean="0"/>
              <a:t> </a:t>
            </a:r>
            <a:r>
              <a:rPr lang="en-US" sz="3200" dirty="0" err="1"/>
              <a:t>semejantes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 err="1" smtClean="0"/>
              <a:t>Jesucristo</a:t>
            </a:r>
            <a:r>
              <a:rPr lang="en-US" sz="3200" dirty="0" smtClean="0"/>
              <a:t> </a:t>
            </a:r>
            <a:r>
              <a:rPr lang="en-US" sz="3200" dirty="0"/>
              <a:t>se pone </a:t>
            </a:r>
            <a:r>
              <a:rPr lang="en-US" sz="3200" dirty="0" err="1"/>
              <a:t>como</a:t>
            </a:r>
            <a:r>
              <a:rPr lang="en-US" sz="3200" dirty="0"/>
              <a:t> </a:t>
            </a:r>
            <a:r>
              <a:rPr lang="en-US" sz="3200" dirty="0" err="1"/>
              <a:t>modelo</a:t>
            </a:r>
            <a:r>
              <a:rPr lang="en-US" sz="3200" dirty="0"/>
              <a:t> de ese </a:t>
            </a:r>
            <a:r>
              <a:rPr lang="en-US" sz="3200" dirty="0" err="1"/>
              <a:t>servicio</a:t>
            </a:r>
            <a:r>
              <a:rPr lang="en-US" sz="3200" dirty="0"/>
              <a:t>, y </a:t>
            </a:r>
            <a:r>
              <a:rPr lang="en-US" sz="3200" dirty="0" err="1"/>
              <a:t>nos</a:t>
            </a:r>
            <a:r>
              <a:rPr lang="en-US" sz="3200" dirty="0"/>
              <a:t> dice que el </a:t>
            </a:r>
            <a:r>
              <a:rPr lang="en-US" sz="3200" dirty="0" err="1"/>
              <a:t>más</a:t>
            </a:r>
            <a:r>
              <a:rPr lang="en-US" sz="3200" dirty="0"/>
              <a:t> </a:t>
            </a:r>
            <a:r>
              <a:rPr lang="en-US" sz="3200" dirty="0" err="1"/>
              <a:t>grande</a:t>
            </a:r>
            <a:r>
              <a:rPr lang="en-US" sz="3200" dirty="0"/>
              <a:t> en el </a:t>
            </a:r>
            <a:r>
              <a:rPr lang="en-US" sz="3200" dirty="0" err="1"/>
              <a:t>Reino</a:t>
            </a:r>
            <a:r>
              <a:rPr lang="en-US" sz="3200" dirty="0"/>
              <a:t> de Dios; es </a:t>
            </a:r>
            <a:r>
              <a:rPr lang="en-US" sz="3200" dirty="0" err="1"/>
              <a:t>quien</a:t>
            </a:r>
            <a:r>
              <a:rPr lang="en-US" sz="3200" dirty="0"/>
              <a:t> </a:t>
            </a:r>
            <a:r>
              <a:rPr lang="en-US" sz="3200" dirty="0" err="1"/>
              <a:t>sirve</a:t>
            </a:r>
            <a:r>
              <a:rPr lang="en-US" sz="3200" dirty="0"/>
              <a:t>. Es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eso</a:t>
            </a:r>
            <a:r>
              <a:rPr lang="en-US" sz="3200" dirty="0"/>
              <a:t>, que </a:t>
            </a:r>
            <a:r>
              <a:rPr lang="en-US" sz="3200" dirty="0" err="1"/>
              <a:t>él</a:t>
            </a:r>
            <a:r>
              <a:rPr lang="en-US" sz="3200" dirty="0"/>
              <a:t> vino a </a:t>
            </a:r>
            <a:r>
              <a:rPr lang="en-US" sz="3200" dirty="0" err="1"/>
              <a:t>servir</a:t>
            </a:r>
            <a:r>
              <a:rPr lang="en-US" sz="3200" dirty="0"/>
              <a:t> y no a </a:t>
            </a:r>
            <a:r>
              <a:rPr lang="en-US" sz="3200" dirty="0" err="1"/>
              <a:t>ser</a:t>
            </a:r>
            <a:r>
              <a:rPr lang="en-US" sz="3200" dirty="0"/>
              <a:t> </a:t>
            </a:r>
            <a:r>
              <a:rPr lang="en-US" sz="3200" dirty="0" err="1"/>
              <a:t>servido</a:t>
            </a:r>
            <a:r>
              <a:rPr lang="en-US" sz="3200" dirty="0"/>
              <a:t>; </a:t>
            </a:r>
            <a:r>
              <a:rPr lang="en-US" sz="3200" dirty="0" err="1"/>
              <a:t>dispuesto</a:t>
            </a:r>
            <a:r>
              <a:rPr lang="en-US" sz="3200" dirty="0"/>
              <a:t> a </a:t>
            </a:r>
            <a:r>
              <a:rPr lang="en-US" sz="3200" dirty="0" err="1"/>
              <a:t>dar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la </a:t>
            </a:r>
            <a:r>
              <a:rPr lang="en-US" sz="3200" dirty="0" err="1"/>
              <a:t>humanidad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23582"/>
            <a:ext cx="8385463" cy="51533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La </a:t>
            </a:r>
            <a:r>
              <a:rPr lang="en-US" dirty="0" err="1"/>
              <a:t>humanidad</a:t>
            </a:r>
            <a:r>
              <a:rPr lang="en-US" dirty="0"/>
              <a:t> </a:t>
            </a:r>
            <a:r>
              <a:rPr lang="en-US" dirty="0" err="1"/>
              <a:t>estaba</a:t>
            </a:r>
            <a:r>
              <a:rPr lang="en-US" dirty="0"/>
              <a:t> </a:t>
            </a:r>
            <a:r>
              <a:rPr lang="en-US" dirty="0" err="1"/>
              <a:t>perdida</a:t>
            </a:r>
            <a:r>
              <a:rPr lang="en-US" dirty="0"/>
              <a:t> y </a:t>
            </a:r>
            <a:r>
              <a:rPr lang="en-US" dirty="0" err="1"/>
              <a:t>alejada</a:t>
            </a:r>
            <a:r>
              <a:rPr lang="en-US" dirty="0"/>
              <a:t> de las </a:t>
            </a:r>
            <a:r>
              <a:rPr lang="en-US" dirty="0" err="1"/>
              <a:t>promesas</a:t>
            </a:r>
            <a:r>
              <a:rPr lang="en-US" dirty="0"/>
              <a:t> </a:t>
            </a:r>
            <a:r>
              <a:rPr lang="en-US" dirty="0" err="1"/>
              <a:t>divinas</a:t>
            </a:r>
            <a:r>
              <a:rPr lang="en-US" dirty="0"/>
              <a:t>, la </a:t>
            </a:r>
            <a:r>
              <a:rPr lang="en-US" dirty="0" err="1"/>
              <a:t>única</a:t>
            </a:r>
            <a:r>
              <a:rPr lang="en-US" dirty="0"/>
              <a:t> forma en que se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cambiar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situación</a:t>
            </a:r>
            <a:r>
              <a:rPr lang="en-US" dirty="0"/>
              <a:t>; </a:t>
            </a:r>
            <a:r>
              <a:rPr lang="en-US" dirty="0" err="1"/>
              <a:t>tendría</a:t>
            </a:r>
            <a:r>
              <a:rPr lang="en-US" dirty="0"/>
              <a:t> que </a:t>
            </a:r>
            <a:r>
              <a:rPr lang="en-US" dirty="0" err="1"/>
              <a:t>ser</a:t>
            </a:r>
            <a:r>
              <a:rPr lang="en-US" dirty="0"/>
              <a:t> la </a:t>
            </a:r>
            <a:r>
              <a:rPr lang="en-US" dirty="0" err="1"/>
              <a:t>muerte</a:t>
            </a:r>
            <a:r>
              <a:rPr lang="en-US" dirty="0"/>
              <a:t> de </a:t>
            </a:r>
            <a:r>
              <a:rPr lang="en-US" dirty="0" err="1"/>
              <a:t>alguien</a:t>
            </a:r>
            <a:r>
              <a:rPr lang="en-US" dirty="0"/>
              <a:t> que no </a:t>
            </a:r>
            <a:r>
              <a:rPr lang="en-US" dirty="0" err="1"/>
              <a:t>hubiera</a:t>
            </a:r>
            <a:r>
              <a:rPr lang="en-US" dirty="0"/>
              <a:t> come- </a:t>
            </a:r>
            <a:r>
              <a:rPr lang="en-US" dirty="0" err="1"/>
              <a:t>tido</a:t>
            </a:r>
            <a:r>
              <a:rPr lang="en-US" dirty="0"/>
              <a:t> </a:t>
            </a:r>
            <a:r>
              <a:rPr lang="en-US" dirty="0" err="1"/>
              <a:t>pecado</a:t>
            </a:r>
            <a:r>
              <a:rPr lang="en-US" dirty="0"/>
              <a:t>.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Jesucristo</a:t>
            </a:r>
            <a:r>
              <a:rPr lang="en-US" dirty="0"/>
              <a:t> </a:t>
            </a:r>
            <a:r>
              <a:rPr lang="en-US" dirty="0" err="1"/>
              <a:t>estuvo</a:t>
            </a:r>
            <a:r>
              <a:rPr lang="en-US" dirty="0"/>
              <a:t> </a:t>
            </a:r>
            <a:r>
              <a:rPr lang="en-US" dirty="0" err="1"/>
              <a:t>dispuesto</a:t>
            </a:r>
            <a:r>
              <a:rPr lang="en-US" dirty="0"/>
              <a:t> a </a:t>
            </a:r>
            <a:r>
              <a:rPr lang="en-US" dirty="0" err="1"/>
              <a:t>ofrecer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, para </a:t>
            </a:r>
            <a:r>
              <a:rPr lang="en-US" dirty="0" err="1"/>
              <a:t>lograr</a:t>
            </a:r>
            <a:r>
              <a:rPr lang="en-US" dirty="0"/>
              <a:t> la </a:t>
            </a:r>
            <a:r>
              <a:rPr lang="en-US" dirty="0" err="1"/>
              <a:t>reconciliación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</a:t>
            </a:r>
            <a:r>
              <a:rPr lang="en-US" dirty="0" err="1"/>
              <a:t>humanidad</a:t>
            </a:r>
            <a:r>
              <a:rPr lang="en-US" dirty="0"/>
              <a:t>; ese </a:t>
            </a:r>
            <a:r>
              <a:rPr lang="en-US" dirty="0" err="1"/>
              <a:t>fue</a:t>
            </a:r>
            <a:r>
              <a:rPr lang="en-US" dirty="0"/>
              <a:t> el </a:t>
            </a:r>
            <a:r>
              <a:rPr lang="en-US" dirty="0" err="1"/>
              <a:t>servicio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/>
              <a:t>En el </a:t>
            </a:r>
            <a:r>
              <a:rPr lang="en-US" dirty="0" err="1"/>
              <a:t>pasaje</a:t>
            </a:r>
            <a:r>
              <a:rPr lang="en-US" dirty="0"/>
              <a:t> </a:t>
            </a:r>
            <a:r>
              <a:rPr lang="en-US" dirty="0" err="1"/>
              <a:t>presentado</a:t>
            </a:r>
            <a:r>
              <a:rPr lang="en-US" dirty="0"/>
              <a:t>,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actitudes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muestra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 smtClean="0"/>
              <a:t>Jesucristo</a:t>
            </a:r>
            <a:r>
              <a:rPr lang="en-US" dirty="0"/>
              <a:t>; que lo </a:t>
            </a:r>
            <a:r>
              <a:rPr lang="en-US" dirty="0" err="1"/>
              <a:t>convierte</a:t>
            </a:r>
            <a:r>
              <a:rPr lang="en-US" dirty="0"/>
              <a:t> en el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servidor</a:t>
            </a:r>
            <a:r>
              <a:rPr lang="en-US" dirty="0"/>
              <a:t> que ha </a:t>
            </a:r>
            <a:r>
              <a:rPr lang="en-US" dirty="0" err="1"/>
              <a:t>existido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tierra</a:t>
            </a:r>
            <a:r>
              <a:rPr lang="en-US" dirty="0"/>
              <a:t>, y que los </a:t>
            </a:r>
            <a:r>
              <a:rPr lang="en-US" dirty="0" err="1"/>
              <a:t>efectos</a:t>
            </a:r>
            <a:r>
              <a:rPr lang="en-US" dirty="0"/>
              <a:t> de </a:t>
            </a:r>
            <a:r>
              <a:rPr lang="en-US" dirty="0" err="1"/>
              <a:t>ese</a:t>
            </a:r>
            <a:r>
              <a:rPr lang="en-US" dirty="0"/>
              <a:t> </a:t>
            </a:r>
            <a:r>
              <a:rPr lang="en-US" dirty="0" err="1"/>
              <a:t>servicio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alcanzan</a:t>
            </a:r>
            <a:r>
              <a:rPr lang="en-US" dirty="0"/>
              <a:t> a </a:t>
            </a:r>
            <a:r>
              <a:rPr lang="en-US" dirty="0" err="1"/>
              <a:t>nosotros</a:t>
            </a:r>
            <a:r>
              <a:rPr lang="en-US" dirty="0"/>
              <a:t>.</a:t>
            </a:r>
            <a:endParaRPr lang="es-MX" dirty="0"/>
          </a:p>
          <a:p>
            <a:pPr marL="0" indent="0" algn="just">
              <a:buNone/>
            </a:pPr>
            <a:endParaRPr lang="es-ES_tradnl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</a:t>
            </a:r>
            <a:r>
              <a:rPr lang="en-US" b="1" dirty="0"/>
              <a:t>.- JESUCRISTO NO VINO PARA SER SERVIDO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En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cultura</a:t>
            </a:r>
            <a:r>
              <a:rPr lang="en-US" dirty="0"/>
              <a:t> se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invertido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valores</a:t>
            </a:r>
            <a:r>
              <a:rPr lang="en-US" dirty="0"/>
              <a:t>, </a:t>
            </a:r>
            <a:r>
              <a:rPr lang="en-US" dirty="0" err="1"/>
              <a:t>eso</a:t>
            </a:r>
            <a:r>
              <a:rPr lang="en-US" dirty="0"/>
              <a:t> ha </a:t>
            </a:r>
            <a:r>
              <a:rPr lang="en-US" dirty="0" err="1"/>
              <a:t>traído</a:t>
            </a:r>
            <a:r>
              <a:rPr lang="en-US" dirty="0"/>
              <a:t> que la </a:t>
            </a:r>
            <a:r>
              <a:rPr lang="en-US" dirty="0" err="1"/>
              <a:t>humanidad</a:t>
            </a:r>
            <a:r>
              <a:rPr lang="en-US" dirty="0"/>
              <a:t> no </a:t>
            </a:r>
            <a:r>
              <a:rPr lang="en-US" dirty="0" err="1"/>
              <a:t>reciba</a:t>
            </a:r>
            <a:r>
              <a:rPr lang="en-US" dirty="0"/>
              <a:t> lo que el </a:t>
            </a:r>
            <a:r>
              <a:rPr lang="en-US" dirty="0" err="1"/>
              <a:t>Señor</a:t>
            </a:r>
            <a:r>
              <a:rPr lang="en-US" dirty="0"/>
              <a:t> le </a:t>
            </a:r>
            <a:r>
              <a:rPr lang="en-US" dirty="0" err="1"/>
              <a:t>ofrece</a:t>
            </a:r>
            <a:r>
              <a:rPr lang="en-US" dirty="0"/>
              <a:t>; lo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seguro</a:t>
            </a:r>
            <a:r>
              <a:rPr lang="en-US" dirty="0"/>
              <a:t> es que </a:t>
            </a:r>
            <a:r>
              <a:rPr lang="en-US" dirty="0" err="1"/>
              <a:t>aquí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aplicar</a:t>
            </a:r>
            <a:r>
              <a:rPr lang="en-US" dirty="0"/>
              <a:t> lo que dice </a:t>
            </a:r>
            <a:r>
              <a:rPr lang="en-US" dirty="0" err="1"/>
              <a:t>Isaías</a:t>
            </a:r>
            <a:r>
              <a:rPr lang="en-US" dirty="0"/>
              <a:t> 5:20-23, que dice: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“¡</a:t>
            </a:r>
            <a:r>
              <a:rPr lang="en-US" b="1" dirty="0"/>
              <a:t>Ay de los que a lo </a:t>
            </a:r>
            <a:r>
              <a:rPr lang="en-US" b="1" dirty="0" err="1"/>
              <a:t>malo</a:t>
            </a:r>
            <a:r>
              <a:rPr lang="en-US" b="1" dirty="0"/>
              <a:t> </a:t>
            </a:r>
            <a:r>
              <a:rPr lang="en-US" b="1" dirty="0" err="1"/>
              <a:t>dicen</a:t>
            </a:r>
            <a:r>
              <a:rPr lang="en-US" b="1" dirty="0"/>
              <a:t> </a:t>
            </a:r>
            <a:r>
              <a:rPr lang="en-US" b="1" dirty="0" err="1"/>
              <a:t>bueno</a:t>
            </a:r>
            <a:r>
              <a:rPr lang="en-US" b="1" dirty="0"/>
              <a:t>, y a lo </a:t>
            </a:r>
            <a:r>
              <a:rPr lang="en-US" b="1" dirty="0" err="1"/>
              <a:t>bueno</a:t>
            </a:r>
            <a:r>
              <a:rPr lang="en-US" b="1" dirty="0"/>
              <a:t> </a:t>
            </a:r>
            <a:r>
              <a:rPr lang="en-US" b="1" dirty="0" err="1"/>
              <a:t>malo</a:t>
            </a:r>
            <a:r>
              <a:rPr lang="en-US" b="1" dirty="0"/>
              <a:t>; que </a:t>
            </a:r>
            <a:r>
              <a:rPr lang="en-US" b="1" dirty="0" err="1"/>
              <a:t>hacen</a:t>
            </a:r>
            <a:r>
              <a:rPr lang="en-US" b="1" dirty="0"/>
              <a:t> de la luz </a:t>
            </a:r>
            <a:r>
              <a:rPr lang="en-US" b="1" dirty="0" err="1"/>
              <a:t>tinieblas</a:t>
            </a:r>
            <a:r>
              <a:rPr lang="en-US" b="1" dirty="0"/>
              <a:t>, y de las </a:t>
            </a:r>
            <a:r>
              <a:rPr lang="en-US" b="1" dirty="0" err="1"/>
              <a:t>tinieblas</a:t>
            </a:r>
            <a:r>
              <a:rPr lang="en-US" b="1" dirty="0"/>
              <a:t> luz; ¡que </a:t>
            </a:r>
            <a:r>
              <a:rPr lang="en-US" b="1" dirty="0" err="1"/>
              <a:t>ponen</a:t>
            </a:r>
            <a:r>
              <a:rPr lang="en-US" b="1" dirty="0"/>
              <a:t> lo </a:t>
            </a:r>
            <a:r>
              <a:rPr lang="en-US" b="1" dirty="0" err="1"/>
              <a:t>amargo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dulce</a:t>
            </a:r>
            <a:r>
              <a:rPr lang="en-US" b="1" dirty="0"/>
              <a:t>, y lo </a:t>
            </a:r>
            <a:r>
              <a:rPr lang="en-US" b="1" dirty="0" err="1"/>
              <a:t>dulce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amargo</a:t>
            </a:r>
            <a:r>
              <a:rPr lang="en-US" b="1" dirty="0"/>
              <a:t>! ¡Ay de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sabios</a:t>
            </a:r>
            <a:r>
              <a:rPr lang="en-US" b="1" dirty="0"/>
              <a:t> en </a:t>
            </a:r>
            <a:r>
              <a:rPr lang="en-US" b="1" dirty="0" err="1"/>
              <a:t>sus</a:t>
            </a:r>
            <a:r>
              <a:rPr lang="en-US" b="1" dirty="0"/>
              <a:t> </a:t>
            </a:r>
            <a:r>
              <a:rPr lang="en-US" b="1" dirty="0" err="1"/>
              <a:t>propios</a:t>
            </a:r>
            <a:r>
              <a:rPr lang="en-US" b="1" dirty="0"/>
              <a:t> </a:t>
            </a:r>
            <a:r>
              <a:rPr lang="en-US" b="1" dirty="0" err="1"/>
              <a:t>ojos</a:t>
            </a:r>
            <a:r>
              <a:rPr lang="en-US" b="1" dirty="0"/>
              <a:t>, y de </a:t>
            </a:r>
            <a:r>
              <a:rPr lang="en-US" b="1" dirty="0" err="1"/>
              <a:t>los</a:t>
            </a:r>
            <a:r>
              <a:rPr lang="en-US" b="1" dirty="0"/>
              <a:t> que son </a:t>
            </a:r>
            <a:r>
              <a:rPr lang="en-US" b="1" dirty="0" err="1"/>
              <a:t>prudentes</a:t>
            </a:r>
            <a:r>
              <a:rPr lang="en-US" b="1" dirty="0"/>
              <a:t> </a:t>
            </a:r>
            <a:r>
              <a:rPr lang="en-US" b="1" dirty="0" err="1"/>
              <a:t>delante</a:t>
            </a:r>
            <a:r>
              <a:rPr lang="en-US" b="1" dirty="0"/>
              <a:t> de </a:t>
            </a:r>
            <a:r>
              <a:rPr lang="en-US" b="1" dirty="0" err="1"/>
              <a:t>sí</a:t>
            </a:r>
            <a:r>
              <a:rPr lang="en-US" b="1" dirty="0"/>
              <a:t> </a:t>
            </a:r>
            <a:r>
              <a:rPr lang="en-US" b="1" dirty="0" err="1"/>
              <a:t>mismos</a:t>
            </a:r>
            <a:r>
              <a:rPr lang="en-US" b="1" dirty="0"/>
              <a:t>!”.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Y </a:t>
            </a:r>
            <a:r>
              <a:rPr lang="en-US" sz="3200" b="1" dirty="0" err="1"/>
              <a:t>sigue</a:t>
            </a:r>
            <a:r>
              <a:rPr lang="en-US" sz="3200" b="1" dirty="0"/>
              <a:t> </a:t>
            </a:r>
            <a:r>
              <a:rPr lang="en-US" sz="3200" b="1" dirty="0" err="1"/>
              <a:t>diciendo</a:t>
            </a:r>
            <a:r>
              <a:rPr lang="en-US" sz="3200" b="1" dirty="0"/>
              <a:t>: “¡Ay de los que son </a:t>
            </a:r>
            <a:r>
              <a:rPr lang="en-US" sz="3200" b="1" dirty="0" err="1"/>
              <a:t>valientes</a:t>
            </a:r>
            <a:r>
              <a:rPr lang="en-US" sz="3200" b="1" dirty="0"/>
              <a:t> para </a:t>
            </a:r>
            <a:r>
              <a:rPr lang="en-US" sz="3200" b="1" dirty="0" err="1"/>
              <a:t>beber</a:t>
            </a:r>
            <a:r>
              <a:rPr lang="en-US" sz="3200" b="1" dirty="0"/>
              <a:t> vino, y hombres </a:t>
            </a:r>
            <a:r>
              <a:rPr lang="en-US" sz="3200" b="1" dirty="0" err="1"/>
              <a:t>fuertes</a:t>
            </a:r>
            <a:r>
              <a:rPr lang="en-US" sz="3200" b="1" dirty="0"/>
              <a:t> para </a:t>
            </a:r>
            <a:r>
              <a:rPr lang="en-US" sz="3200" b="1" dirty="0" err="1"/>
              <a:t>mezclar</a:t>
            </a:r>
            <a:r>
              <a:rPr lang="en-US" sz="3200" b="1" dirty="0"/>
              <a:t> </a:t>
            </a:r>
            <a:r>
              <a:rPr lang="en-US" sz="3200" b="1" dirty="0" err="1"/>
              <a:t>bebida</a:t>
            </a:r>
            <a:r>
              <a:rPr lang="en-US" sz="3200" b="1" dirty="0"/>
              <a:t>; ¡los que </a:t>
            </a:r>
            <a:r>
              <a:rPr lang="en-US" sz="3200" b="1" dirty="0" err="1"/>
              <a:t>justifican</a:t>
            </a:r>
            <a:r>
              <a:rPr lang="en-US" sz="3200" b="1" dirty="0"/>
              <a:t> al </a:t>
            </a:r>
            <a:r>
              <a:rPr lang="en-US" sz="3200" b="1" dirty="0" err="1"/>
              <a:t>impío</a:t>
            </a:r>
            <a:r>
              <a:rPr lang="en-US" sz="3200" b="1" dirty="0"/>
              <a:t> </a:t>
            </a:r>
            <a:r>
              <a:rPr lang="en-US" sz="3200" b="1" dirty="0" err="1"/>
              <a:t>mediante</a:t>
            </a:r>
            <a:r>
              <a:rPr lang="en-US" sz="3200" b="1" dirty="0"/>
              <a:t> </a:t>
            </a:r>
            <a:r>
              <a:rPr lang="en-US" sz="3200" b="1" dirty="0" err="1"/>
              <a:t>cohecho</a:t>
            </a:r>
            <a:r>
              <a:rPr lang="en-US" sz="3200" b="1" dirty="0"/>
              <a:t>, y al </a:t>
            </a:r>
            <a:r>
              <a:rPr lang="en-US" sz="3200" b="1" dirty="0" err="1"/>
              <a:t>justo</a:t>
            </a:r>
            <a:r>
              <a:rPr lang="en-US" sz="3200" b="1" dirty="0"/>
              <a:t> </a:t>
            </a:r>
            <a:r>
              <a:rPr lang="en-US" sz="3200" b="1" dirty="0" err="1"/>
              <a:t>quitan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de- </a:t>
            </a:r>
            <a:r>
              <a:rPr lang="en-US" sz="3200" b="1" dirty="0" err="1"/>
              <a:t>recho</a:t>
            </a:r>
            <a:r>
              <a:rPr lang="en-US" sz="3200" b="1" dirty="0" smtClean="0"/>
              <a:t>!”.</a:t>
            </a:r>
          </a:p>
          <a:p>
            <a:pPr marL="0" indent="0" algn="just">
              <a:buNone/>
            </a:pP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/>
              <a:t>Se dice: “</a:t>
            </a:r>
            <a:r>
              <a:rPr lang="en-US" sz="3200" dirty="0" err="1"/>
              <a:t>Ver</a:t>
            </a:r>
            <a:r>
              <a:rPr lang="en-US" sz="3200" dirty="0"/>
              <a:t> para </a:t>
            </a:r>
            <a:r>
              <a:rPr lang="en-US" sz="3200" dirty="0" err="1"/>
              <a:t>creer</a:t>
            </a:r>
            <a:r>
              <a:rPr lang="en-US" sz="3200" dirty="0"/>
              <a:t>”, </a:t>
            </a:r>
            <a:r>
              <a:rPr lang="en-US" sz="3200" dirty="0" err="1"/>
              <a:t>cuando</a:t>
            </a:r>
            <a:r>
              <a:rPr lang="en-US" sz="3200" dirty="0"/>
              <a:t> </a:t>
            </a:r>
            <a:r>
              <a:rPr lang="en-US" sz="3200" dirty="0" err="1"/>
              <a:t>debería</a:t>
            </a:r>
            <a:r>
              <a:rPr lang="en-US" sz="3200" dirty="0"/>
              <a:t> </a:t>
            </a:r>
            <a:r>
              <a:rPr lang="en-US" sz="3200" dirty="0" err="1"/>
              <a:t>ser</a:t>
            </a:r>
            <a:r>
              <a:rPr lang="en-US" sz="3200" dirty="0"/>
              <a:t>: “</a:t>
            </a:r>
            <a:r>
              <a:rPr lang="en-US" sz="3200" dirty="0" err="1"/>
              <a:t>creer</a:t>
            </a:r>
            <a:r>
              <a:rPr lang="en-US" sz="3200" dirty="0"/>
              <a:t> para </a:t>
            </a:r>
            <a:r>
              <a:rPr lang="en-US" sz="3200" dirty="0" err="1"/>
              <a:t>ver</a:t>
            </a:r>
            <a:r>
              <a:rPr lang="en-US" sz="3200" dirty="0"/>
              <a:t>”. </a:t>
            </a:r>
            <a:r>
              <a:rPr lang="en-US" sz="3200" dirty="0" err="1"/>
              <a:t>También</a:t>
            </a:r>
            <a:r>
              <a:rPr lang="en-US" sz="3200" dirty="0"/>
              <a:t>, “¿</a:t>
            </a:r>
            <a:r>
              <a:rPr lang="en-US" sz="3200" dirty="0" err="1"/>
              <a:t>Qué</a:t>
            </a:r>
            <a:r>
              <a:rPr lang="en-US" sz="3200" dirty="0"/>
              <a:t> </a:t>
            </a:r>
            <a:r>
              <a:rPr lang="en-US" sz="3200" dirty="0" err="1"/>
              <a:t>voy</a:t>
            </a:r>
            <a:r>
              <a:rPr lang="en-US" sz="3200" dirty="0"/>
              <a:t> a </a:t>
            </a:r>
            <a:r>
              <a:rPr lang="en-US" sz="3200" dirty="0" err="1"/>
              <a:t>recibir</a:t>
            </a:r>
            <a:r>
              <a:rPr lang="en-US" sz="3200" dirty="0"/>
              <a:t> con </a:t>
            </a:r>
            <a:r>
              <a:rPr lang="en-US" sz="3200" dirty="0" err="1"/>
              <a:t>esto</a:t>
            </a:r>
            <a:r>
              <a:rPr lang="en-US" sz="3200" dirty="0"/>
              <a:t>?”, </a:t>
            </a:r>
            <a:r>
              <a:rPr lang="en-US" sz="3200" dirty="0" err="1"/>
              <a:t>cuando</a:t>
            </a:r>
            <a:r>
              <a:rPr lang="en-US" sz="3200" dirty="0"/>
              <a:t> </a:t>
            </a:r>
            <a:r>
              <a:rPr lang="en-US" sz="3200" dirty="0" err="1"/>
              <a:t>debería</a:t>
            </a:r>
            <a:r>
              <a:rPr lang="en-US" sz="3200" dirty="0"/>
              <a:t> </a:t>
            </a:r>
            <a:r>
              <a:rPr lang="en-US" sz="3200" dirty="0" err="1"/>
              <a:t>ser</a:t>
            </a:r>
            <a:r>
              <a:rPr lang="en-US" sz="3200" dirty="0"/>
              <a:t>: “Es un gran </a:t>
            </a:r>
            <a:r>
              <a:rPr lang="en-US" sz="3200" dirty="0" err="1"/>
              <a:t>privilegio</a:t>
            </a:r>
            <a:r>
              <a:rPr lang="en-US" sz="3200" dirty="0"/>
              <a:t> </a:t>
            </a:r>
            <a:r>
              <a:rPr lang="en-US" sz="3200" dirty="0" err="1"/>
              <a:t>dar</a:t>
            </a:r>
            <a:r>
              <a:rPr lang="en-US" sz="3200" dirty="0"/>
              <a:t> </a:t>
            </a:r>
            <a:r>
              <a:rPr lang="en-US" sz="3200" dirty="0" err="1"/>
              <a:t>este</a:t>
            </a:r>
            <a:r>
              <a:rPr lang="en-US" sz="3200" dirty="0"/>
              <a:t> </a:t>
            </a:r>
            <a:r>
              <a:rPr lang="en-US" sz="3200" dirty="0" err="1"/>
              <a:t>servicio</a:t>
            </a:r>
            <a:r>
              <a:rPr lang="en-US" sz="3200" dirty="0"/>
              <a:t>”.</a:t>
            </a:r>
            <a:endParaRPr lang="es-ES_tradnl" sz="3200" dirty="0"/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7721" y="1405720"/>
            <a:ext cx="8385463" cy="4948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Nuestro</a:t>
            </a:r>
            <a:r>
              <a:rPr lang="en-US" sz="3200" dirty="0"/>
              <a:t> </a:t>
            </a:r>
            <a:r>
              <a:rPr lang="en-US" sz="3200" dirty="0" err="1"/>
              <a:t>Señor</a:t>
            </a:r>
            <a:r>
              <a:rPr lang="en-US" sz="3200" dirty="0"/>
              <a:t> </a:t>
            </a:r>
            <a:r>
              <a:rPr lang="en-US" sz="3200" dirty="0" err="1"/>
              <a:t>Jesucristo</a:t>
            </a:r>
            <a:r>
              <a:rPr lang="en-US" sz="3200" dirty="0"/>
              <a:t>,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decidir</a:t>
            </a:r>
            <a:r>
              <a:rPr lang="en-US" sz="3200" dirty="0"/>
              <a:t> </a:t>
            </a:r>
            <a:r>
              <a:rPr lang="en-US" sz="3200" dirty="0" err="1"/>
              <a:t>actuar</a:t>
            </a:r>
            <a:r>
              <a:rPr lang="en-US" sz="3200" dirty="0"/>
              <a:t> de </a:t>
            </a:r>
            <a:r>
              <a:rPr lang="en-US" sz="3200" dirty="0" err="1"/>
              <a:t>manera</a:t>
            </a:r>
            <a:r>
              <a:rPr lang="en-US" sz="3200" dirty="0"/>
              <a:t> </a:t>
            </a:r>
            <a:r>
              <a:rPr lang="en-US" sz="3200" dirty="0" err="1"/>
              <a:t>incondicional</a:t>
            </a:r>
            <a:r>
              <a:rPr lang="en-US" sz="3200" dirty="0"/>
              <a:t> en favor de la </a:t>
            </a:r>
            <a:r>
              <a:rPr lang="en-US" sz="3200" dirty="0" err="1" smtClean="0"/>
              <a:t>humanidad</a:t>
            </a:r>
            <a:r>
              <a:rPr lang="en-US" sz="3200" dirty="0"/>
              <a:t>; que no </a:t>
            </a:r>
            <a:r>
              <a:rPr lang="en-US" sz="3200" dirty="0" err="1"/>
              <a:t>buscó</a:t>
            </a:r>
            <a:r>
              <a:rPr lang="en-US" sz="3200" dirty="0"/>
              <a:t> </a:t>
            </a:r>
            <a:r>
              <a:rPr lang="en-US" sz="3200" dirty="0" err="1"/>
              <a:t>sacar</a:t>
            </a:r>
            <a:r>
              <a:rPr lang="en-US" sz="3200" dirty="0"/>
              <a:t> </a:t>
            </a:r>
            <a:r>
              <a:rPr lang="en-US" sz="3200" dirty="0" err="1"/>
              <a:t>algún</a:t>
            </a:r>
            <a:r>
              <a:rPr lang="en-US" sz="3200" dirty="0"/>
              <a:t> </a:t>
            </a:r>
            <a:r>
              <a:rPr lang="en-US" sz="3200" dirty="0" err="1"/>
              <a:t>beneficio</a:t>
            </a:r>
            <a:r>
              <a:rPr lang="en-US" sz="3200" dirty="0"/>
              <a:t> personal, solo </a:t>
            </a:r>
            <a:r>
              <a:rPr lang="en-US" sz="3200" dirty="0" err="1"/>
              <a:t>viendo</a:t>
            </a:r>
            <a:r>
              <a:rPr lang="en-US" sz="3200" dirty="0"/>
              <a:t> la </a:t>
            </a:r>
            <a:r>
              <a:rPr lang="en-US" sz="3200" dirty="0" err="1"/>
              <a:t>necesidad</a:t>
            </a:r>
            <a:r>
              <a:rPr lang="en-US" sz="3200" dirty="0"/>
              <a:t> </a:t>
            </a:r>
            <a:r>
              <a:rPr lang="en-US" sz="3200" dirty="0" err="1"/>
              <a:t>humana</a:t>
            </a:r>
            <a:r>
              <a:rPr lang="en-US" sz="3200" dirty="0"/>
              <a:t> y la </a:t>
            </a:r>
            <a:r>
              <a:rPr lang="en-US" sz="3200" dirty="0" err="1"/>
              <a:t>oportunidad</a:t>
            </a:r>
            <a:r>
              <a:rPr lang="en-US" sz="3200" dirty="0"/>
              <a:t> de </a:t>
            </a:r>
            <a:r>
              <a:rPr lang="en-US" sz="3200" dirty="0" err="1"/>
              <a:t>hacer</a:t>
            </a:r>
            <a:r>
              <a:rPr lang="en-US" sz="3200" dirty="0"/>
              <a:t> </a:t>
            </a:r>
            <a:r>
              <a:rPr lang="en-US" sz="3200" dirty="0" err="1"/>
              <a:t>algo</a:t>
            </a:r>
            <a:r>
              <a:rPr lang="en-US" sz="3200" dirty="0"/>
              <a:t> en favor de </a:t>
            </a:r>
            <a:r>
              <a:rPr lang="en-US" sz="3200" dirty="0" err="1"/>
              <a:t>ella</a:t>
            </a:r>
            <a:r>
              <a:rPr lang="en-US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2"/>
            <a:ext cx="8385463" cy="52079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Al final </a:t>
            </a:r>
            <a:r>
              <a:rPr lang="en-US" dirty="0" err="1"/>
              <a:t>trae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, que Dios lo </a:t>
            </a:r>
            <a:r>
              <a:rPr lang="en-US" dirty="0" err="1"/>
              <a:t>coloca</a:t>
            </a:r>
            <a:r>
              <a:rPr lang="en-US" dirty="0"/>
              <a:t> en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posición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seres</a:t>
            </a:r>
            <a:r>
              <a:rPr lang="en-US" dirty="0"/>
              <a:t> </a:t>
            </a:r>
            <a:r>
              <a:rPr lang="en-US" dirty="0" err="1"/>
              <a:t>tendrán</a:t>
            </a:r>
            <a:r>
              <a:rPr lang="en-US" dirty="0"/>
              <a:t> que </a:t>
            </a:r>
            <a:r>
              <a:rPr lang="en-US" dirty="0" err="1"/>
              <a:t>postrarse</a:t>
            </a:r>
            <a:r>
              <a:rPr lang="en-US" dirty="0"/>
              <a:t> ante </a:t>
            </a:r>
            <a:r>
              <a:rPr lang="en-US" dirty="0" err="1"/>
              <a:t>él</a:t>
            </a:r>
            <a:r>
              <a:rPr lang="en-US" dirty="0"/>
              <a:t>; </a:t>
            </a:r>
            <a:r>
              <a:rPr lang="en-US" dirty="0" err="1"/>
              <a:t>así</a:t>
            </a:r>
            <a:r>
              <a:rPr lang="en-US" dirty="0"/>
              <a:t> lo </a:t>
            </a:r>
            <a:r>
              <a:rPr lang="en-US" dirty="0" err="1"/>
              <a:t>expresa</a:t>
            </a:r>
            <a:r>
              <a:rPr lang="en-US" dirty="0"/>
              <a:t> Pablo: </a:t>
            </a:r>
            <a:r>
              <a:rPr lang="en-US" b="1" dirty="0"/>
              <a:t>“Haya, </a:t>
            </a:r>
            <a:r>
              <a:rPr lang="en-US" b="1" dirty="0" err="1"/>
              <a:t>pues</a:t>
            </a:r>
            <a:r>
              <a:rPr lang="en-US" b="1" dirty="0"/>
              <a:t>, en </a:t>
            </a:r>
            <a:r>
              <a:rPr lang="en-US" b="1" dirty="0" err="1"/>
              <a:t>vosotros</a:t>
            </a:r>
            <a:r>
              <a:rPr lang="en-US" b="1" dirty="0"/>
              <a:t> </a:t>
            </a:r>
            <a:r>
              <a:rPr lang="en-US" b="1" dirty="0" err="1"/>
              <a:t>este</a:t>
            </a:r>
            <a:r>
              <a:rPr lang="en-US" b="1" dirty="0"/>
              <a:t> </a:t>
            </a:r>
            <a:r>
              <a:rPr lang="en-US" b="1" dirty="0" err="1"/>
              <a:t>sentir</a:t>
            </a:r>
            <a:r>
              <a:rPr lang="en-US" b="1" dirty="0"/>
              <a:t> que </a:t>
            </a:r>
            <a:r>
              <a:rPr lang="en-US" b="1" dirty="0" err="1"/>
              <a:t>hubo</a:t>
            </a:r>
            <a:r>
              <a:rPr lang="en-US" b="1" dirty="0"/>
              <a:t> </a:t>
            </a:r>
            <a:r>
              <a:rPr lang="en-US" b="1" dirty="0" err="1"/>
              <a:t>también</a:t>
            </a:r>
            <a:r>
              <a:rPr lang="en-US" b="1" dirty="0"/>
              <a:t> en Cristo </a:t>
            </a:r>
            <a:r>
              <a:rPr lang="en-US" b="1" dirty="0" err="1"/>
              <a:t>Jesús</a:t>
            </a:r>
            <a:r>
              <a:rPr lang="en-US" b="1" dirty="0"/>
              <a:t>, el </a:t>
            </a:r>
            <a:r>
              <a:rPr lang="en-US" b="1" dirty="0" err="1"/>
              <a:t>cual</a:t>
            </a:r>
            <a:r>
              <a:rPr lang="en-US" b="1" dirty="0"/>
              <a:t>, </a:t>
            </a:r>
            <a:r>
              <a:rPr lang="en-US" b="1" dirty="0" err="1"/>
              <a:t>siendo</a:t>
            </a:r>
            <a:r>
              <a:rPr lang="en-US" b="1" dirty="0"/>
              <a:t> en forma de Dios, no </a:t>
            </a:r>
            <a:r>
              <a:rPr lang="en-US" b="1" dirty="0" err="1"/>
              <a:t>estimó</a:t>
            </a:r>
            <a:r>
              <a:rPr lang="en-US" b="1" dirty="0"/>
              <a:t> el </a:t>
            </a:r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igual</a:t>
            </a:r>
            <a:r>
              <a:rPr lang="en-US" b="1" dirty="0"/>
              <a:t> a Dios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cosa</a:t>
            </a:r>
            <a:r>
              <a:rPr lang="en-US" b="1" dirty="0"/>
              <a:t> a que </a:t>
            </a:r>
            <a:r>
              <a:rPr lang="en-US" b="1" dirty="0" err="1"/>
              <a:t>aferrarse</a:t>
            </a:r>
            <a:r>
              <a:rPr lang="en-US" b="1" dirty="0"/>
              <a:t>, </a:t>
            </a:r>
            <a:r>
              <a:rPr lang="en-US" b="1" dirty="0" err="1"/>
              <a:t>sino</a:t>
            </a:r>
            <a:r>
              <a:rPr lang="en-US" b="1" dirty="0"/>
              <a:t> que se </a:t>
            </a:r>
            <a:r>
              <a:rPr lang="en-US" b="1" dirty="0" err="1"/>
              <a:t>despojó</a:t>
            </a:r>
            <a:r>
              <a:rPr lang="en-US" b="1" dirty="0"/>
              <a:t> a </a:t>
            </a:r>
            <a:r>
              <a:rPr lang="en-US" b="1" dirty="0" err="1"/>
              <a:t>sí</a:t>
            </a:r>
            <a:r>
              <a:rPr lang="en-US" b="1" dirty="0"/>
              <a:t> </a:t>
            </a:r>
            <a:r>
              <a:rPr lang="en-US" b="1" dirty="0" err="1"/>
              <a:t>mismo</a:t>
            </a:r>
            <a:r>
              <a:rPr lang="en-US" b="1" dirty="0"/>
              <a:t>, </a:t>
            </a:r>
            <a:r>
              <a:rPr lang="en-US" b="1" dirty="0" err="1"/>
              <a:t>tomando</a:t>
            </a:r>
            <a:r>
              <a:rPr lang="en-US" b="1" dirty="0"/>
              <a:t> forma de </a:t>
            </a:r>
            <a:r>
              <a:rPr lang="en-US" b="1" dirty="0" err="1"/>
              <a:t>siervo</a:t>
            </a:r>
            <a:r>
              <a:rPr lang="en-US" b="1" dirty="0"/>
              <a:t>, </a:t>
            </a:r>
            <a:r>
              <a:rPr lang="en-US" b="1" dirty="0" err="1"/>
              <a:t>hecho</a:t>
            </a:r>
            <a:r>
              <a:rPr lang="en-US" b="1" dirty="0"/>
              <a:t> </a:t>
            </a:r>
            <a:r>
              <a:rPr lang="en-US" b="1" dirty="0" err="1"/>
              <a:t>semejante</a:t>
            </a:r>
            <a:r>
              <a:rPr lang="en-US" b="1" dirty="0"/>
              <a:t> a </a:t>
            </a:r>
            <a:r>
              <a:rPr lang="en-US" b="1" dirty="0" err="1"/>
              <a:t>los</a:t>
            </a:r>
            <a:r>
              <a:rPr lang="en-US" b="1" dirty="0"/>
              <a:t> hombres; y </a:t>
            </a:r>
            <a:r>
              <a:rPr lang="en-US" b="1" dirty="0" err="1"/>
              <a:t>estando</a:t>
            </a:r>
            <a:r>
              <a:rPr lang="en-US" b="1" dirty="0"/>
              <a:t> en la </a:t>
            </a:r>
            <a:r>
              <a:rPr lang="en-US" b="1" dirty="0" err="1"/>
              <a:t>condición</a:t>
            </a:r>
            <a:r>
              <a:rPr lang="en-US" b="1" dirty="0"/>
              <a:t> de hombre, se </a:t>
            </a:r>
            <a:r>
              <a:rPr lang="en-US" b="1" dirty="0" err="1"/>
              <a:t>hu</a:t>
            </a:r>
            <a:r>
              <a:rPr lang="en-US" b="1" dirty="0"/>
              <a:t>- </a:t>
            </a:r>
            <a:r>
              <a:rPr lang="en-US" b="1" dirty="0" err="1"/>
              <a:t>milló</a:t>
            </a:r>
            <a:r>
              <a:rPr lang="en-US" b="1" dirty="0"/>
              <a:t> a </a:t>
            </a:r>
            <a:r>
              <a:rPr lang="en-US" b="1" dirty="0" err="1"/>
              <a:t>sí</a:t>
            </a:r>
            <a:r>
              <a:rPr lang="en-US" b="1" dirty="0"/>
              <a:t> </a:t>
            </a:r>
            <a:r>
              <a:rPr lang="en-US" b="1" dirty="0" err="1"/>
              <a:t>mismo</a:t>
            </a:r>
            <a:r>
              <a:rPr lang="en-US" b="1" dirty="0"/>
              <a:t>, </a:t>
            </a:r>
            <a:r>
              <a:rPr lang="en-US" b="1" dirty="0" err="1"/>
              <a:t>haciéndose</a:t>
            </a:r>
            <a:r>
              <a:rPr lang="en-US" b="1" dirty="0"/>
              <a:t> </a:t>
            </a:r>
            <a:r>
              <a:rPr lang="en-US" b="1" dirty="0" err="1"/>
              <a:t>obediente</a:t>
            </a:r>
            <a:r>
              <a:rPr lang="en-US" b="1" dirty="0"/>
              <a:t> hasta la </a:t>
            </a:r>
            <a:r>
              <a:rPr lang="en-US" b="1" dirty="0" err="1"/>
              <a:t>muerte</a:t>
            </a:r>
            <a:r>
              <a:rPr lang="en-US" b="1" dirty="0"/>
              <a:t>, y </a:t>
            </a:r>
            <a:r>
              <a:rPr lang="en-US" b="1" dirty="0" err="1"/>
              <a:t>muerte</a:t>
            </a:r>
            <a:r>
              <a:rPr lang="en-US" b="1" dirty="0"/>
              <a:t> de </a:t>
            </a:r>
            <a:r>
              <a:rPr lang="en-US" b="1" dirty="0" err="1"/>
              <a:t>cruz</a:t>
            </a:r>
            <a:r>
              <a:rPr lang="en-US" b="1" dirty="0"/>
              <a:t>. </a:t>
            </a:r>
            <a:r>
              <a:rPr lang="en-US" b="1" dirty="0" err="1"/>
              <a:t>Por</a:t>
            </a:r>
            <a:r>
              <a:rPr lang="en-US" b="1" dirty="0"/>
              <a:t> lo </a:t>
            </a:r>
            <a:r>
              <a:rPr lang="en-US" b="1" dirty="0" err="1"/>
              <a:t>cual</a:t>
            </a:r>
            <a:r>
              <a:rPr lang="en-US" b="1" dirty="0"/>
              <a:t> Dios </a:t>
            </a:r>
            <a:r>
              <a:rPr lang="en-US" b="1" dirty="0" err="1"/>
              <a:t>también</a:t>
            </a:r>
            <a:r>
              <a:rPr lang="en-US" b="1" dirty="0"/>
              <a:t> le </a:t>
            </a:r>
            <a:r>
              <a:rPr lang="en-US" b="1" dirty="0" err="1"/>
              <a:t>exaltó</a:t>
            </a:r>
            <a:r>
              <a:rPr lang="en-US" b="1" dirty="0"/>
              <a:t> hasta lo sumo, y le </a:t>
            </a:r>
            <a:r>
              <a:rPr lang="en-US" b="1" dirty="0" err="1"/>
              <a:t>dio</a:t>
            </a:r>
            <a:r>
              <a:rPr lang="en-US" b="1" dirty="0"/>
              <a:t> un </a:t>
            </a:r>
            <a:r>
              <a:rPr lang="en-US" b="1" dirty="0" err="1"/>
              <a:t>nombre</a:t>
            </a:r>
            <a:r>
              <a:rPr lang="en-US" b="1" dirty="0"/>
              <a:t> que es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todo</a:t>
            </a:r>
            <a:r>
              <a:rPr lang="en-US" b="1" dirty="0"/>
              <a:t> </a:t>
            </a:r>
            <a:r>
              <a:rPr lang="en-US" b="1" dirty="0" err="1"/>
              <a:t>nombre</a:t>
            </a:r>
            <a:r>
              <a:rPr lang="en-US" b="1" dirty="0"/>
              <a:t>, para que en el </a:t>
            </a:r>
            <a:r>
              <a:rPr lang="en-US" b="1" dirty="0" err="1"/>
              <a:t>nombre</a:t>
            </a:r>
            <a:r>
              <a:rPr lang="en-US" b="1" dirty="0"/>
              <a:t> de </a:t>
            </a:r>
            <a:r>
              <a:rPr lang="en-US" b="1" dirty="0" err="1"/>
              <a:t>Jesús</a:t>
            </a:r>
            <a:r>
              <a:rPr lang="en-US" b="1" dirty="0"/>
              <a:t> se </a:t>
            </a:r>
            <a:r>
              <a:rPr lang="en-US" b="1" dirty="0" err="1"/>
              <a:t>doble</a:t>
            </a:r>
            <a:r>
              <a:rPr lang="en-US" b="1" dirty="0"/>
              <a:t> </a:t>
            </a:r>
            <a:r>
              <a:rPr lang="en-US" b="1" dirty="0" err="1"/>
              <a:t>toda</a:t>
            </a:r>
            <a:r>
              <a:rPr lang="en-US" b="1" dirty="0"/>
              <a:t> </a:t>
            </a:r>
            <a:r>
              <a:rPr lang="en-US" b="1" dirty="0" err="1"/>
              <a:t>rodilla</a:t>
            </a:r>
            <a:r>
              <a:rPr lang="en-US" b="1" dirty="0"/>
              <a:t> de </a:t>
            </a:r>
            <a:r>
              <a:rPr lang="en-US" b="1" dirty="0" err="1"/>
              <a:t>los</a:t>
            </a:r>
            <a:r>
              <a:rPr lang="en-US" b="1" dirty="0"/>
              <a:t> que </a:t>
            </a:r>
            <a:r>
              <a:rPr lang="en-US" dirty="0" err="1"/>
              <a:t>están</a:t>
            </a:r>
            <a:r>
              <a:rPr lang="en-US" dirty="0"/>
              <a:t> en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cielos</a:t>
            </a:r>
            <a:r>
              <a:rPr lang="en-US" dirty="0"/>
              <a:t>, y en la </a:t>
            </a:r>
            <a:r>
              <a:rPr lang="en-US" dirty="0" err="1"/>
              <a:t>tierra</a:t>
            </a:r>
            <a:r>
              <a:rPr lang="en-US" dirty="0"/>
              <a:t>, y </a:t>
            </a:r>
            <a:r>
              <a:rPr lang="en-US" dirty="0" err="1"/>
              <a:t>debajo</a:t>
            </a:r>
            <a:r>
              <a:rPr lang="en-US" dirty="0"/>
              <a:t> de la </a:t>
            </a:r>
            <a:r>
              <a:rPr lang="en-US" dirty="0" err="1"/>
              <a:t>tierra</a:t>
            </a:r>
            <a:r>
              <a:rPr lang="en-US" dirty="0"/>
              <a:t>; y </a:t>
            </a:r>
            <a:r>
              <a:rPr lang="en-US" dirty="0" err="1"/>
              <a:t>toda</a:t>
            </a:r>
            <a:r>
              <a:rPr lang="en-US" dirty="0"/>
              <a:t> </a:t>
            </a:r>
            <a:r>
              <a:rPr lang="en-US" dirty="0" err="1"/>
              <a:t>lengua</a:t>
            </a:r>
            <a:r>
              <a:rPr lang="en-US" dirty="0"/>
              <a:t> </a:t>
            </a:r>
            <a:r>
              <a:rPr lang="en-US" dirty="0" err="1"/>
              <a:t>confiese</a:t>
            </a:r>
            <a:r>
              <a:rPr lang="en-US" dirty="0"/>
              <a:t> que </a:t>
            </a:r>
            <a:r>
              <a:rPr lang="en-US" dirty="0" err="1"/>
              <a:t>Jesucristo</a:t>
            </a:r>
            <a:r>
              <a:rPr lang="en-US" dirty="0"/>
              <a:t> es el </a:t>
            </a:r>
            <a:r>
              <a:rPr lang="en-US" dirty="0" err="1"/>
              <a:t>Señor</a:t>
            </a:r>
            <a:r>
              <a:rPr lang="en-US" dirty="0"/>
              <a:t>, para </a:t>
            </a:r>
            <a:r>
              <a:rPr lang="en-US" dirty="0" err="1"/>
              <a:t>gloria</a:t>
            </a:r>
            <a:r>
              <a:rPr lang="en-US" dirty="0"/>
              <a:t> de Dios Padre”. </a:t>
            </a:r>
            <a:r>
              <a:rPr lang="en-US" b="1" dirty="0" err="1"/>
              <a:t>Filipenses</a:t>
            </a:r>
            <a:r>
              <a:rPr lang="en-US" b="1" dirty="0"/>
              <a:t> 2:5-11.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32764"/>
            <a:ext cx="8385463" cy="5044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Esta</a:t>
            </a:r>
            <a:r>
              <a:rPr lang="en-US" sz="3200" dirty="0"/>
              <a:t> </a:t>
            </a:r>
            <a:r>
              <a:rPr lang="en-US" sz="3200" dirty="0" err="1"/>
              <a:t>actitud</a:t>
            </a:r>
            <a:r>
              <a:rPr lang="en-US" sz="3200" dirty="0"/>
              <a:t> de </a:t>
            </a:r>
            <a:r>
              <a:rPr lang="en-US" sz="3200" dirty="0" err="1"/>
              <a:t>servicio</a:t>
            </a:r>
            <a:r>
              <a:rPr lang="en-US" sz="3200" dirty="0"/>
              <a:t> de </a:t>
            </a:r>
            <a:r>
              <a:rPr lang="en-US" sz="3200" dirty="0" err="1"/>
              <a:t>nuestro</a:t>
            </a:r>
            <a:r>
              <a:rPr lang="en-US" sz="3200" dirty="0"/>
              <a:t> </a:t>
            </a:r>
            <a:r>
              <a:rPr lang="en-US" sz="3200" dirty="0" err="1"/>
              <a:t>Señor</a:t>
            </a:r>
            <a:r>
              <a:rPr lang="en-US" sz="3200" dirty="0"/>
              <a:t> </a:t>
            </a:r>
            <a:r>
              <a:rPr lang="en-US" sz="3200" dirty="0" err="1"/>
              <a:t>Jesucristo</a:t>
            </a:r>
            <a:r>
              <a:rPr lang="en-US" sz="3200" dirty="0"/>
              <a:t>, lo ha </a:t>
            </a:r>
            <a:r>
              <a:rPr lang="en-US" sz="3200" dirty="0" err="1"/>
              <a:t>convertido</a:t>
            </a:r>
            <a:r>
              <a:rPr lang="en-US" sz="3200" dirty="0"/>
              <a:t> en el </a:t>
            </a:r>
            <a:r>
              <a:rPr lang="en-US" sz="3200" dirty="0" err="1"/>
              <a:t>más</a:t>
            </a:r>
            <a:r>
              <a:rPr lang="en-US" sz="3200" dirty="0"/>
              <a:t> </a:t>
            </a:r>
            <a:r>
              <a:rPr lang="en-US" sz="3200" dirty="0" err="1"/>
              <a:t>grande</a:t>
            </a:r>
            <a:r>
              <a:rPr lang="en-US" sz="3200" dirty="0"/>
              <a:t> </a:t>
            </a:r>
            <a:r>
              <a:rPr lang="en-US" sz="3200" dirty="0" err="1"/>
              <a:t>servidor</a:t>
            </a:r>
            <a:r>
              <a:rPr lang="en-US" sz="3200" dirty="0"/>
              <a:t> de </a:t>
            </a:r>
            <a:r>
              <a:rPr lang="en-US" sz="3200" dirty="0" err="1"/>
              <a:t>todos</a:t>
            </a:r>
            <a:r>
              <a:rPr lang="en-US" sz="3200" dirty="0"/>
              <a:t>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tiempos</a:t>
            </a:r>
            <a:r>
              <a:rPr lang="en-US" sz="3200" dirty="0"/>
              <a:t> y de personas; que </a:t>
            </a:r>
            <a:r>
              <a:rPr lang="en-US" sz="3200" dirty="0" err="1"/>
              <a:t>han</a:t>
            </a:r>
            <a:r>
              <a:rPr lang="en-US" sz="3200" dirty="0"/>
              <a:t> </a:t>
            </a:r>
            <a:r>
              <a:rPr lang="en-US" sz="3200" dirty="0" err="1"/>
              <a:t>vivido</a:t>
            </a:r>
            <a:r>
              <a:rPr lang="en-US" sz="3200" dirty="0"/>
              <a:t> </a:t>
            </a:r>
            <a:r>
              <a:rPr lang="en-US" sz="3200" dirty="0" err="1"/>
              <a:t>sobre</a:t>
            </a:r>
            <a:r>
              <a:rPr lang="en-US" sz="3200" dirty="0"/>
              <a:t> la </a:t>
            </a:r>
            <a:r>
              <a:rPr lang="en-US" sz="3200" dirty="0" err="1"/>
              <a:t>tierra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 smtClean="0"/>
              <a:t>La </a:t>
            </a:r>
            <a:r>
              <a:rPr lang="en-US" sz="3200" dirty="0"/>
              <a:t>clave para </a:t>
            </a:r>
            <a:r>
              <a:rPr lang="en-US" sz="3200" dirty="0" err="1"/>
              <a:t>valorar</a:t>
            </a:r>
            <a:r>
              <a:rPr lang="en-US" sz="3200" dirty="0"/>
              <a:t> ese </a:t>
            </a:r>
            <a:r>
              <a:rPr lang="en-US" sz="3200" dirty="0" err="1"/>
              <a:t>servicio</a:t>
            </a:r>
            <a:r>
              <a:rPr lang="en-US" sz="3200" dirty="0"/>
              <a:t>, se </a:t>
            </a:r>
            <a:r>
              <a:rPr lang="en-US" sz="3200" dirty="0" err="1"/>
              <a:t>puede</a:t>
            </a:r>
            <a:r>
              <a:rPr lang="en-US" sz="3200" dirty="0"/>
              <a:t> </a:t>
            </a:r>
            <a:r>
              <a:rPr lang="en-US" sz="3200" dirty="0" err="1"/>
              <a:t>encontrar</a:t>
            </a:r>
            <a:r>
              <a:rPr lang="en-US" sz="3200" dirty="0"/>
              <a:t> en la </a:t>
            </a:r>
            <a:r>
              <a:rPr lang="en-US" sz="3200" dirty="0" err="1"/>
              <a:t>actitud</a:t>
            </a:r>
            <a:r>
              <a:rPr lang="en-US" sz="3200" dirty="0"/>
              <a:t> con que se </a:t>
            </a:r>
            <a:r>
              <a:rPr lang="en-US" sz="3200" dirty="0" err="1"/>
              <a:t>hace</a:t>
            </a:r>
            <a:r>
              <a:rPr lang="en-US" sz="3200" dirty="0"/>
              <a:t>; y que </a:t>
            </a:r>
            <a:r>
              <a:rPr lang="en-US" sz="3200" dirty="0" err="1"/>
              <a:t>tiene</a:t>
            </a:r>
            <a:r>
              <a:rPr lang="en-US" sz="3200" dirty="0"/>
              <a:t> que </a:t>
            </a:r>
            <a:r>
              <a:rPr lang="en-US" sz="3200" dirty="0" err="1"/>
              <a:t>ver</a:t>
            </a:r>
            <a:r>
              <a:rPr lang="en-US" sz="3200" dirty="0"/>
              <a:t> con no </a:t>
            </a:r>
            <a:r>
              <a:rPr lang="en-US" sz="3200" dirty="0" err="1"/>
              <a:t>esperar</a:t>
            </a:r>
            <a:r>
              <a:rPr lang="en-US" sz="3200" dirty="0"/>
              <a:t> nada a </a:t>
            </a:r>
            <a:r>
              <a:rPr lang="en-US" sz="3200" dirty="0" err="1"/>
              <a:t>cambio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Pero</a:t>
            </a:r>
            <a:r>
              <a:rPr lang="en-US" sz="3200" dirty="0" smtClean="0"/>
              <a:t> </a:t>
            </a:r>
            <a:r>
              <a:rPr lang="en-US" sz="3200" dirty="0"/>
              <a:t>que </a:t>
            </a:r>
            <a:r>
              <a:rPr lang="en-US" sz="3200" dirty="0" err="1"/>
              <a:t>si</a:t>
            </a:r>
            <a:r>
              <a:rPr lang="en-US" sz="3200" dirty="0"/>
              <a:t> se </a:t>
            </a:r>
            <a:r>
              <a:rPr lang="en-US" sz="3200" dirty="0" err="1"/>
              <a:t>recibe</a:t>
            </a:r>
            <a:r>
              <a:rPr lang="en-US" sz="3200" dirty="0"/>
              <a:t> 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gratificación</a:t>
            </a:r>
            <a:r>
              <a:rPr lang="en-US" sz="3200" dirty="0"/>
              <a:t>, se le </a:t>
            </a:r>
            <a:r>
              <a:rPr lang="en-US" sz="3200" dirty="0" err="1"/>
              <a:t>atribuya</a:t>
            </a:r>
            <a:r>
              <a:rPr lang="en-US" sz="3200" dirty="0"/>
              <a:t> a Dios y no a los </a:t>
            </a:r>
            <a:r>
              <a:rPr lang="en-US" sz="3200" dirty="0" err="1"/>
              <a:t>demás</a:t>
            </a:r>
            <a:r>
              <a:rPr lang="en-US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1688</Words>
  <Application>Microsoft Office PowerPoint</Application>
  <PresentationFormat>On-screen Show (4:3)</PresentationFormat>
  <Paragraphs>58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Tema de Office</vt:lpstr>
      <vt:lpstr>PowerPoint Presentation</vt:lpstr>
      <vt:lpstr> JESUCRISTO EL MÁS GRANDE SERVIDOR </vt:lpstr>
      <vt:lpstr>   INTRODUCCIÓN   </vt:lpstr>
      <vt:lpstr>PowerPoint Presentation</vt:lpstr>
      <vt:lpstr> I.- JESUCRISTO NO VINO PARA SER SERVIDO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II.- JESUCRISTO VINO A SERVIR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III.- JESUCRISTO DIO SU VIDA EN RESCATE POR LA HUMANIDAD   </vt:lpstr>
      <vt:lpstr>PowerPoint Presentation</vt:lpstr>
      <vt:lpstr>PowerPoint Presentation</vt:lpstr>
      <vt:lpstr>PowerPoint Presentation</vt:lpstr>
      <vt:lpstr> CONCLUSIÓN </vt:lpstr>
    </vt:vector>
  </TitlesOfParts>
  <Company>Iglesia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User</cp:lastModifiedBy>
  <cp:revision>4</cp:revision>
  <dcterms:created xsi:type="dcterms:W3CDTF">2018-02-01T20:23:16Z</dcterms:created>
  <dcterms:modified xsi:type="dcterms:W3CDTF">2018-02-03T22:24:35Z</dcterms:modified>
</cp:coreProperties>
</file>