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80" r:id="rId23"/>
    <p:sldId id="282" r:id="rId24"/>
    <p:sldId id="283" r:id="rId25"/>
    <p:sldId id="285" r:id="rId26"/>
    <p:sldId id="287" r:id="rId27"/>
    <p:sldId id="289" r:id="rId28"/>
    <p:sldId id="291" r:id="rId29"/>
    <p:sldId id="294" r:id="rId30"/>
    <p:sldId id="295" r:id="rId31"/>
    <p:sldId id="296" r:id="rId32"/>
    <p:sldId id="297" r:id="rId33"/>
    <p:sldId id="298" r:id="rId34"/>
    <p:sldId id="300" r:id="rId35"/>
    <p:sldId id="302" r:id="rId36"/>
    <p:sldId id="304" r:id="rId37"/>
    <p:sldId id="305" r:id="rId38"/>
    <p:sldId id="307" r:id="rId3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  <p:pic>
        <p:nvPicPr>
          <p:cNvPr id="7" name="Picture 2" descr="C:\Users\User\Desktop\portadas\INTERIOR SOBRENATURALES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ORTADA Sobrenatur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-685800"/>
            <a:ext cx="10972800" cy="82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444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60060"/>
            <a:ext cx="8385463" cy="50169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Tal parece que Pablo, nos lo señala en 1 Corintios 7:7: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Quisiera más bien que todos los hombres fuesen como yo; pero cada uno tiene su propio DON de Dios, uno a la verdad de un modo, y otro de otro”.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006759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C. DIOS NOS REPARTE SEGÚN NUESTRAS CAPACIDADES</a:t>
            </a:r>
          </a:p>
          <a:p>
            <a:pPr marL="0" indent="0" algn="just">
              <a:buNone/>
            </a:pPr>
            <a:r>
              <a:rPr lang="es-MX" sz="3200" dirty="0"/>
              <a:t>Mateo 25:14,15: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Porque el reino de los cielos es como un hombre que yéndose lejos, llamó a sus siervos y les entregó sus bienes. A uno dio cinco talentos, y a otro dos, y a otro uno, a cada uno conforme a su capacidad; y luego se fue lejos”.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 smtClean="0">
                <a:latin typeface="+mn-lt"/>
              </a:rPr>
              <a:t> ¿CÓMO SE ACTIVAN LOS DONES?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Ahora bien, todos tenemos por lo menos un don.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1 </a:t>
            </a:r>
            <a:r>
              <a:rPr lang="es-MX" sz="3200" dirty="0"/>
              <a:t>Corintios 12:11, lo confirma: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Pero todas estas cosas las hace uno y el mismo Espíritu, repartiendo a cada uno en particular como él quiere”.</a:t>
            </a:r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30" y="1184180"/>
            <a:ext cx="83854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A. LOS DONES NO SE COMPRAN</a:t>
            </a:r>
          </a:p>
          <a:p>
            <a:pPr marL="0" indent="0" algn="just">
              <a:buNone/>
            </a:pPr>
            <a:r>
              <a:rPr lang="es-MX" sz="3600" dirty="0"/>
              <a:t>Hechos 8:20: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Entonces Pedro le dijo: Tu dinero perezca contigo, porque has pensado que el don de Dios se obtiene con dinero”.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8" y="1238771"/>
            <a:ext cx="8385463" cy="48617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3200" dirty="0"/>
              <a:t>B. LOS DONES SON GRATUITOS</a:t>
            </a:r>
          </a:p>
          <a:p>
            <a:pPr marL="0" indent="0" algn="just">
              <a:buNone/>
            </a:pPr>
            <a:r>
              <a:rPr lang="es-MX" sz="3200" dirty="0"/>
              <a:t>Hechos 2:38: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Pedro les dijo: Arrepentíos, y bautícese cada uno de vosotros en el nombre de Jesucristo para perdón de los pecados; y recibiréis el DON del Espíritu Santo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Efesios 4:8: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Por lo cual dice: Subiendo a lo alto, llevó cautiva la cautividad, y dio dones a los hombres”.</a:t>
            </a:r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91821"/>
            <a:ext cx="8385463" cy="4907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/>
              <a:t>C. LOS DONES HAY QUE DESEARLOS</a:t>
            </a:r>
          </a:p>
          <a:p>
            <a:pPr marL="0" indent="0" algn="just">
              <a:buNone/>
            </a:pPr>
            <a:r>
              <a:rPr lang="es-MX" sz="3200" dirty="0"/>
              <a:t>No se puede recibir, lo que uno no desea. Recordemos que los dones, son regalos de parte del Señor. Mucha gente recibe regalos, y ni siquiera los abre.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Así </a:t>
            </a:r>
            <a:r>
              <a:rPr lang="es-MX" sz="3200" dirty="0"/>
              <a:t>sucede con los dones, hay quienes no quieren los dones; porque no se ve entusiasmo ni disposición para ello. El don o los dones, ahí están. Prepárate para ser usado por el Espíritu de Dios.</a:t>
            </a:r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29" y="1184181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Es por eso, que Pablo comenta en 1 Corintios 14:12</a:t>
            </a:r>
            <a:r>
              <a:rPr lang="es-MX" sz="3600" dirty="0" smtClean="0"/>
              <a:t>:</a:t>
            </a:r>
          </a:p>
          <a:p>
            <a:pPr marL="0" indent="0" algn="just">
              <a:buNone/>
            </a:pPr>
            <a:r>
              <a:rPr lang="es-MX" sz="3600" dirty="0" smtClean="0"/>
              <a:t> </a:t>
            </a:r>
            <a:r>
              <a:rPr lang="es-MX" sz="3600" b="1" dirty="0"/>
              <a:t>“Así también vosotros; pues que anheláis dones espirituales, procurad abundar en ellos para edificación de la iglesia”.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7" y="1375249"/>
            <a:ext cx="8385463" cy="4351338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D. LOS DONES SE ACTIVAN CON EL ESPÍRITU SANTO</a:t>
            </a:r>
          </a:p>
          <a:p>
            <a:pPr marL="0" indent="0" algn="just">
              <a:buNone/>
            </a:pPr>
            <a:r>
              <a:rPr lang="es-MX" dirty="0"/>
              <a:t>1 Corintos 12:8-11: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Porque a éste es dada por el Espíritu palabra de sabiduría; a otro, palabra de ciencia según el mismo Espíritu; a otro, fe por el mismo Espíritu; y a otro, dones de sanidades por el mismo Espíritu. A otro, el hacer milagros; a otro, profecía; a otro, discernimiento de espíritus; a otro, diversos géneros de lenguas; y a otro, interpretación de lenguas. Pero todas estas cosas las hace uno y el mismo Espíritu”.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97828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Como verán, todos los dones son dados por el Espíritu Santo.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Sin </a:t>
            </a:r>
            <a:r>
              <a:rPr lang="es-MX" sz="3200" dirty="0"/>
              <a:t>Él, no hay dones. Son un poder que viene de parte de Dios, un poder activador de la fuerza de Dios para obrar sobrenaturalmente; solo cuando hemos recibido la señal visible de las lenguas.</a:t>
            </a:r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88646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Casi todos conocemos a Pedro, su carácter y su estilo; pero cuando recibió el poder de Dios, se activaron dones que él no conocía que tenía. Pudo hablar de tal manera, que la gente se compungió de corazón; le pidieron instrucciones de qué hacer para ser salvos.</a:t>
            </a:r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+mn-lt"/>
              </a:rPr>
              <a:t>ACTIVANDO Y CUIDANDO LOS DONES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Romanos </a:t>
            </a:r>
            <a:r>
              <a:rPr lang="es-MX" dirty="0"/>
              <a:t>11:29: </a:t>
            </a:r>
          </a:p>
          <a:p>
            <a:pPr marL="0" indent="0" algn="just">
              <a:buNone/>
            </a:pPr>
            <a:r>
              <a:rPr lang="es-MX" b="1" dirty="0"/>
              <a:t>“Porque irrevocables son los DONES y el llamamiento de Dios”.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46412"/>
            <a:ext cx="8385463" cy="50305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Su contestación fue de lo más acertada, pero concluye confirmando lo que nos interesa para este apartado: </a:t>
            </a:r>
            <a:r>
              <a:rPr lang="es-MX" sz="3200" b="1" dirty="0"/>
              <a:t>“Pedro les dijo: Arrepentíos, y bautícese cada uno de vosotros en el nombre de Jesucristo para perdón de los pecados; y recibiréis el don del Espíritu Santo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Cuando recibes el don del Espíritu Santo, con la evidencia de hablar en otras lenguas; entonces recibes poder (don, regalo) del cielo, para bendecir a otros.</a:t>
            </a:r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3"/>
            </a:pPr>
            <a:r>
              <a:rPr lang="es-MX" b="1" dirty="0" smtClean="0">
                <a:latin typeface="+mn-lt"/>
              </a:rPr>
              <a:t> ¿SE PUEDEN PERDER LOS DONES?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Al empezar esta lección, tomamos como base bíblica de Romanos 11:29: </a:t>
            </a:r>
            <a:r>
              <a:rPr lang="es-MX" sz="3200" b="1" dirty="0"/>
              <a:t>“Porque irrevocables son los DONES y el llamamiento de Dios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En ese sentido, algunos podrían pensar que los dones nunca se acaban. Si bien es cierto, en el sentido literal; no terminan, pero en sentido espiritual pierden fuerza o valor.</a:t>
            </a:r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55594"/>
            <a:ext cx="8385463" cy="49213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Algunos que han pecado, se dan cuenta que los dones siguen estando ahí; y de alguna manera piensan que todo está bien; pero esto no es así. De hecho, tener unción; no es sinónimo de aprobación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El escritor a los Hebreos (10:26) nos advierte: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Porque si pecáremos voluntariamente después de haber recibido el conocimiento de la verdad, ya no queda más sacrificio por los pecados”.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64525"/>
            <a:ext cx="8385463" cy="5112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De hecho, Jesús relata una parábola, que aplica a los que estamos diciendo: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No todo el que me dice: Señor, Señor, entrará en el reino de los cielos, sino el que hace la voluntad de mi Padre que está en los cielos. Muchos me dirán en aquel día: Señor, Señor, ¿no profetizamos en tu nombre, y en tu nombre echamos fuera demonios, y en tu nombre hicimos muchos milagros? Y entonces les declararé: Nunca os conocí; apartaos de mí, hacedores de maldad”. </a:t>
            </a:r>
            <a:r>
              <a:rPr lang="es-MX" sz="3200" dirty="0"/>
              <a:t>Mateo 7:21-23.</a:t>
            </a:r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7" y="1074998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De alguna manera queremos señalar, que aun cuando los dones no se pierden; si se debilitan, se descuidan o se contristan</a:t>
            </a:r>
            <a:r>
              <a:rPr lang="es-MX" sz="3600" dirty="0" smtClean="0"/>
              <a:t>.</a:t>
            </a:r>
          </a:p>
          <a:p>
            <a:pPr marL="0" indent="0">
              <a:buNone/>
            </a:pPr>
            <a:r>
              <a:rPr lang="es-MX" sz="3600" dirty="0"/>
              <a:t>A. LOS DONES SE PUEDEN DESCUIDAR</a:t>
            </a:r>
          </a:p>
          <a:p>
            <a:pPr marL="0" indent="0" algn="just">
              <a:buNone/>
            </a:pPr>
            <a:r>
              <a:rPr lang="es-MX" sz="3600" dirty="0"/>
              <a:t>1 Timoteo 4:14: </a:t>
            </a:r>
            <a:r>
              <a:rPr lang="es-MX" sz="3600" b="1" dirty="0"/>
              <a:t>“No descuides el don que hay en ti, que te fue dado mediante profecía con la imposición de las manos del presbiterio</a:t>
            </a:r>
            <a:r>
              <a:rPr lang="es-MX" sz="3600" b="1" dirty="0" smtClean="0"/>
              <a:t>”.</a:t>
            </a:r>
          </a:p>
          <a:p>
            <a:pPr marL="0" indent="0" algn="just">
              <a:buNone/>
            </a:pPr>
            <a:endParaRPr lang="es-MX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52419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/>
              <a:t>¿Cómo es que se puede descuidar algo tan sagrado? Pues sí, si sucede; y bastante.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Hebreos </a:t>
            </a:r>
            <a:r>
              <a:rPr lang="es-MX" dirty="0"/>
              <a:t>2:3, lo expresa así: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“¿</a:t>
            </a:r>
            <a:r>
              <a:rPr lang="es-MX" b="1" dirty="0"/>
              <a:t>cómo escaparemos nosotros, si descuidamos una salvación tan grande? La cual, habiendo sido anunciada primeramente por el Señor, nos fue confirmada por los que oyeron</a:t>
            </a:r>
            <a:r>
              <a:rPr lang="es-MX" b="1" dirty="0" smtClean="0"/>
              <a:t>”.</a:t>
            </a:r>
          </a:p>
          <a:p>
            <a:pPr marL="0" indent="0">
              <a:buNone/>
            </a:pPr>
            <a:r>
              <a:rPr lang="es-MX" dirty="0"/>
              <a:t>B. LOS DONES SE PUEDEN “OLVIDAR”</a:t>
            </a:r>
          </a:p>
          <a:p>
            <a:pPr marL="0" indent="0" algn="just">
              <a:buNone/>
            </a:pPr>
            <a:r>
              <a:rPr lang="es-MX" dirty="0"/>
              <a:t>En uno sentido amplio, mucha gente se olvida de Dios; de la salvación, de sus milagros.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0462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14651"/>
            <a:ext cx="8385463" cy="4962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Deuteronomio 6:12, nos confirma: </a:t>
            </a:r>
            <a:r>
              <a:rPr lang="es-MX" sz="3200" b="1" dirty="0"/>
              <a:t>“cuídate de no olvidarte de Jehová, que te sacó de la tierra de Egipto, de casa de servidumbre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David, después de haber pasado por el pecado, expresó en Salmos 103:2: </a:t>
            </a:r>
            <a:r>
              <a:rPr lang="es-MX" sz="3200" b="1" dirty="0"/>
              <a:t>“Bendice, alma mía, a Jehová, y no olvides ninguno de sus beneficios…”.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652983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19116"/>
            <a:ext cx="8385463" cy="50578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El apóstol, en 2 Pedro 1:9; también lo advierte: </a:t>
            </a:r>
            <a:r>
              <a:rPr lang="es-MX" sz="3200" b="1" dirty="0"/>
              <a:t>“Pero el que no tiene estas cosas tiene la vista muy corta; es ciego, habiendo olvidado la purificación de sus antiguos pecados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Santiago 1:24: </a:t>
            </a:r>
            <a:r>
              <a:rPr lang="es-MX" sz="3200" b="1" dirty="0"/>
              <a:t>“Porque él se considera a sí mismo, y se va, y luego olvida cómo era. Mas el que mira atentamente en la perfecta ley, la de la libertad, y persevera en ella, no siendo oidor olvidadizo, sino hacedor de la obra, éste s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819204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Cuando alguien se olvida de Dios, Dios también se olvidará de ellos. </a:t>
            </a:r>
            <a:r>
              <a:rPr lang="es-MX" b="1" dirty="0"/>
              <a:t>“Y a cualquiera que me niegue delante de los hombres, yo también le negaré delante de mi Padre que está en los cielos”. </a:t>
            </a:r>
            <a:r>
              <a:rPr lang="es-MX" dirty="0"/>
              <a:t>Mateo 10:33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/>
              <a:t>C. LOS DONES SE PUEDEN CONTRISTAR</a:t>
            </a:r>
          </a:p>
          <a:p>
            <a:pPr marL="0" indent="0" algn="just">
              <a:buNone/>
            </a:pPr>
            <a:r>
              <a:rPr lang="es-MX" dirty="0"/>
              <a:t>Efesios 4:30: </a:t>
            </a:r>
            <a:r>
              <a:rPr lang="es-MX" b="1" dirty="0"/>
              <a:t>“Y no contristéis al Espíritu Santo de Dios, con el cual fuisteis sellados para el día de la redención</a:t>
            </a:r>
            <a:r>
              <a:rPr lang="es-MX" b="1" dirty="0" smtClean="0"/>
              <a:t>”.</a:t>
            </a:r>
          </a:p>
          <a:p>
            <a:pPr marL="0" indent="0" algn="just">
              <a:buNone/>
            </a:pPr>
            <a:r>
              <a:rPr lang="es-MX" dirty="0"/>
              <a:t>La palabra contristar, significa: “Entristecer o afligir”. Pero tiene que ver con estos sinónimos: Compungir, apenar, apesadumbrar y compadecer.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8285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29" y="900752"/>
            <a:ext cx="8385463" cy="50714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3200" dirty="0"/>
              <a:t>D. NO DONES NO SE RENUEVAN CUANDO HAY PECADO</a:t>
            </a:r>
          </a:p>
          <a:p>
            <a:pPr marL="0" indent="0" algn="just">
              <a:buNone/>
            </a:pPr>
            <a:r>
              <a:rPr lang="es-MX" sz="3200" dirty="0"/>
              <a:t>Hebreos 6:4-6: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Porque es imposible que los que una vez fueron iluminados y gustaron del don celestial, y fueron hechos partícipes del Espíritu Santo, y asimismo gustaron de la buena palabra de Dios y los poderes del siglo venidero, y recayeron, sean otra vez renovados para arrepentimiento, crucificando de nuevo para sí mismos al Hijo de Dios y exponiéndole a vituperio”.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5969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INTRODUCCIÓN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Es muy importante conocer sobre los dones, su importancia; a dónde nos llevan, lo que producen. También, quiénes los tiene; cómo se activan y si se pueden perder.</a:t>
            </a: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088646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Aunque Dios no te quita los dones, tampoco te los renueva. Es decir, los dones para que sigan activos o avivados; se ocupa vivir dentro de los límites de la santidad.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Cuando </a:t>
            </a:r>
            <a:r>
              <a:rPr lang="es-MX" sz="3200" dirty="0"/>
              <a:t>entra el pecado en la vida de alguien que tiene dones, siguen ahí; pero Dios no los renueva, se quedan en un nivel estático, ya no pasarán de ese nivel.</a:t>
            </a:r>
          </a:p>
        </p:txBody>
      </p:sp>
    </p:spTree>
    <p:extLst>
      <p:ext uri="{BB962C8B-B14F-4D97-AF65-F5344CB8AC3E}">
        <p14:creationId xmlns:p14="http://schemas.microsoft.com/office/powerpoint/2010/main" val="13470751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s-MX" b="1" dirty="0" smtClean="0">
                <a:latin typeface="+mn-lt"/>
              </a:rPr>
              <a:t> RETENIENDO LOS DONES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Desafortunadamente, muchos aprovechan el texto de nuestra base principal; para vivir una doble vida, usando los dones y pecando al mismo tiempo.</a:t>
            </a:r>
          </a:p>
        </p:txBody>
      </p:sp>
    </p:spTree>
    <p:extLst>
      <p:ext uri="{BB962C8B-B14F-4D97-AF65-F5344CB8AC3E}">
        <p14:creationId xmlns:p14="http://schemas.microsoft.com/office/powerpoint/2010/main" val="14732381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19482" y="1238772"/>
            <a:ext cx="83854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/>
              <a:t>A. TIENEN QUE ESTAR ACTIVOS</a:t>
            </a:r>
          </a:p>
          <a:p>
            <a:pPr marL="0" indent="0" algn="just">
              <a:buNone/>
            </a:pPr>
            <a:r>
              <a:rPr lang="es-MX" sz="3200" dirty="0"/>
              <a:t>La mejor manera de retener los dones, es estando activos. No debe haber pereza espiritual. Lo malo, es que muchos ni siquiera saben que don o dones tienen. Algunos, por no saberlo; no activan sus dones, por lo que de alguna manera los han perdido.</a:t>
            </a:r>
          </a:p>
        </p:txBody>
      </p:sp>
    </p:spTree>
    <p:extLst>
      <p:ext uri="{BB962C8B-B14F-4D97-AF65-F5344CB8AC3E}">
        <p14:creationId xmlns:p14="http://schemas.microsoft.com/office/powerpoint/2010/main" val="940108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19482" y="115688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1 Pedro 4:10: </a:t>
            </a:r>
            <a:r>
              <a:rPr lang="es-MX" sz="3200" b="1" dirty="0"/>
              <a:t>“Cada uno según el don que ha recibido, minístrelo a los otros, como buenos administradores de la multiforme gracia de Dios</a:t>
            </a:r>
            <a:r>
              <a:rPr lang="es-MX" sz="3200" b="1" dirty="0" smtClean="0"/>
              <a:t>”.</a:t>
            </a:r>
          </a:p>
          <a:p>
            <a:pPr marL="0" indent="0">
              <a:buNone/>
            </a:pPr>
            <a:r>
              <a:rPr lang="es-MX" sz="3200" dirty="0"/>
              <a:t>B. TIENE QUE AVIVARSE</a:t>
            </a:r>
          </a:p>
          <a:p>
            <a:pPr marL="0" indent="0" algn="just">
              <a:buNone/>
            </a:pPr>
            <a:r>
              <a:rPr lang="es-MX" sz="3200" dirty="0"/>
              <a:t>Pablo aconseja a un joven, en 2 Timoteo 1:6 le recomienda: </a:t>
            </a:r>
            <a:r>
              <a:rPr lang="es-MX" sz="3200" b="1" dirty="0"/>
              <a:t>“Por lo cual te aconsejo que avives el fuego del don de Dios que está en ti por la imposición de mis manos”.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709374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7" y="1102294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dirty="0"/>
              <a:t>El avivar tiene que ver: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Hacer que una cosa sea más viva o intensa”. Quizás en ese sentido, el salmista manifestó: “Aparta mis ojos, que no vean la vanidad; avívame en tu camino”.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dirty="0" smtClean="0"/>
              <a:t>Salmos </a:t>
            </a:r>
            <a:r>
              <a:rPr lang="es-MX" sz="3200" dirty="0"/>
              <a:t>119:37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Avivar, quizás podría aplicarse a la palabra pasión; alguien que se entusiasma en hacer algo. En este caso, con el don o los dones que ha recibido.</a:t>
            </a:r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117234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7721" y="1143237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dirty="0"/>
              <a:t>Hay una promesa de parte de Dios, que podemos adaptar para aquel que aviva sus dones; porque todos podemos pasar por altibajos o situaciones que nos desanimen, pero mientras no nos olvidemos de Dios, Dios no apagará esa pequeña llama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Esa promesa se encuentra en Isaías 42:3: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No quebrará la caña cascada, ni apagará el pábilo que humeare; por medio de la verdad traerá justicia”.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4632122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29" y="1307010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Pero Santiago 1:17, revela que los dones vienen de Dios: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Toda buena dádiva y todo DON perfecto desciende de lo alto, del Padre de las luces, en el cual no hay mudanza, ni sombra de variación”. </a:t>
            </a:r>
            <a:endParaRPr lang="es-MX" sz="3600" b="1" dirty="0" smtClean="0"/>
          </a:p>
          <a:p>
            <a:pPr marL="0" indent="0" algn="just">
              <a:buNone/>
            </a:pPr>
            <a:r>
              <a:rPr lang="es-MX" sz="3600" dirty="0" smtClean="0"/>
              <a:t>Los </a:t>
            </a:r>
            <a:r>
              <a:rPr lang="es-MX" sz="3600" dirty="0"/>
              <a:t>dones no deberían mudar, ni variar…</a:t>
            </a:r>
          </a:p>
        </p:txBody>
      </p:sp>
    </p:spTree>
    <p:extLst>
      <p:ext uri="{BB962C8B-B14F-4D97-AF65-F5344CB8AC3E}">
        <p14:creationId xmlns:p14="http://schemas.microsoft.com/office/powerpoint/2010/main" val="21041177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CONCLUSIÓN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Lo primero que queremos concluir, es la palabra dada en 2 Corintios 9:15: </a:t>
            </a:r>
            <a:r>
              <a:rPr lang="es-MX" b="1" dirty="0"/>
              <a:t>“¡Gracias a Dios por su DON inefable!”. </a:t>
            </a:r>
            <a:r>
              <a:rPr lang="es-MX" dirty="0"/>
              <a:t>Si, muchas gracias a nuestros Dios; por su favores sin medida, por lo bueno que ha sido para con nosotros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Los que tienen o tenemos dones, en realidad no nos falta nada. Podemos leer 1 Corintios 1:7, y confiar solo en lo que Dios ha prometido: </a:t>
            </a:r>
            <a:r>
              <a:rPr lang="es-MX" b="1" dirty="0"/>
              <a:t>“de tal manera que nada os falta en ningún don, esperando la manifestación de nuestro Señor Jesucristo”.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73104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102295"/>
            <a:ext cx="8385463" cy="51074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/>
              <a:t>También queremos resaltar, que no nos cansemos de ministrar los dones que hemos recibido. Un día Dios coronará en justicia, a los que usaron bien sus dones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Hebreos 6:10 nos anima a seguir adelante: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Porque Dios no es injusto para olvidar vuestra obra y el trabajo de amor que habéis mostrado hacia su nombre, habiendo servido a los santos y sirviéndoles aún</a:t>
            </a:r>
            <a:r>
              <a:rPr lang="es-MX" b="1" dirty="0" smtClean="0"/>
              <a:t>”.</a:t>
            </a:r>
          </a:p>
          <a:p>
            <a:pPr marL="0" indent="0" algn="just">
              <a:buNone/>
            </a:pPr>
            <a:r>
              <a:rPr lang="es-MX" dirty="0"/>
              <a:t>También 2 Juan 1:8 nos aconseja: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Mirad por vosotros mismos, para que no perdáis el fruto de vuestro trabajo, sino que recibáis galardón completo”.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631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8" y="1211476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Jesús al hablar con la samaritana, le revela, en Juan 4:10: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Respondió Jesús y le dijo: Si conocieras el DON de Dios, y quién es el que te dice: Dame de beber; tú le pedirías, y él te daría agua viva”.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29" y="1307010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Pablo está consiente que hay necesidad de conocer respecto a los dones, él expresa: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1 </a:t>
            </a:r>
            <a:r>
              <a:rPr lang="es-MX" sz="3200" dirty="0"/>
              <a:t>Corintios 12:1: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No quiero, hermanos, que ignoréis acerca de los dones espirituales”.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01368" y="1266067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De hecho, Pablo aprovechaba cada oportunidad para enseñar sobre los dones; según lo vemos Romanos 1:11: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Porque deseo veros, para comunicaros algún don espiritual, a fin de que seáis confirmados”.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29589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Tenemos que comprender, que los dones vienen de parte de Dios; Pablo en Efesios 2:8 lo señala: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Porque por gracia sois salvos por medio de la fe; y esto no de vosotros, pues es DON de Dios”.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s-MX" b="1" dirty="0" smtClean="0">
                <a:latin typeface="+mn-lt"/>
              </a:rPr>
              <a:t> ¿QUIÉNES TIENEN DONES?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A. TODOS TENEMOS DONES</a:t>
            </a:r>
          </a:p>
          <a:p>
            <a:pPr marL="0" indent="0" algn="just">
              <a:buNone/>
            </a:pPr>
            <a:r>
              <a:rPr lang="es-MX" sz="3600" dirty="0"/>
              <a:t>Efesios 4:7: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Pero a cada uno de nosotros fue dada la gracia conforme a la medida del DON de Cristo</a:t>
            </a:r>
            <a:r>
              <a:rPr lang="es-MX" sz="3600" b="1" dirty="0" smtClean="0"/>
              <a:t>”.</a:t>
            </a:r>
          </a:p>
          <a:p>
            <a:pPr marL="0" indent="0" algn="just">
              <a:buNone/>
            </a:pPr>
            <a:r>
              <a:rPr lang="es-MX" sz="3600" b="1" dirty="0"/>
              <a:t>dones, según la gracia que nos es dada…”.</a:t>
            </a:r>
            <a:endParaRPr lang="es-MX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034055"/>
            <a:ext cx="83854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/>
              <a:t>B. TENEMOS POR LO MENOS UN DON</a:t>
            </a:r>
          </a:p>
          <a:p>
            <a:pPr marL="0" indent="0" algn="just">
              <a:buNone/>
            </a:pPr>
            <a:r>
              <a:rPr lang="es-MX" sz="3200" dirty="0"/>
              <a:t>Ahora bien, todos tenemos por lo menos un don. 1 Corintios 12:11, lo confirma: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“Pero </a:t>
            </a:r>
            <a:r>
              <a:rPr lang="es-MX" sz="3200" b="1" dirty="0"/>
              <a:t>todas estas cosas las hace uno y el mismo Espíritu, repartiendo a cada uno en particular como él quiere”.</a:t>
            </a: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2363</Words>
  <Application>Microsoft Office PowerPoint</Application>
  <PresentationFormat>On-screen Show (4:3)</PresentationFormat>
  <Paragraphs>106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Tema de Office</vt:lpstr>
      <vt:lpstr>PowerPoint Presentation</vt:lpstr>
      <vt:lpstr>ACTIVANDO Y CUIDANDO LOS DONES</vt:lpstr>
      <vt:lpstr>INTRODUCCIÓN</vt:lpstr>
      <vt:lpstr>PowerPoint Presentation</vt:lpstr>
      <vt:lpstr>PowerPoint Presentation</vt:lpstr>
      <vt:lpstr>PowerPoint Presentation</vt:lpstr>
      <vt:lpstr>PowerPoint Presentation</vt:lpstr>
      <vt:lpstr> ¿QUIÉNES TIENEN DONES?</vt:lpstr>
      <vt:lpstr>PowerPoint Presentation</vt:lpstr>
      <vt:lpstr>PowerPoint Presentation</vt:lpstr>
      <vt:lpstr>PowerPoint Presentation</vt:lpstr>
      <vt:lpstr> ¿CÓMO SE ACTIVAN LOS DONES?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¿SE PUEDEN PERDER LOS DONES?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RETENIENDO LOS DONES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CONCLUSIÓN</vt:lpstr>
      <vt:lpstr>PowerPoint Presentation</vt:lpstr>
    </vt:vector>
  </TitlesOfParts>
  <Company>Iglesia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User</cp:lastModifiedBy>
  <cp:revision>8</cp:revision>
  <dcterms:created xsi:type="dcterms:W3CDTF">2018-02-01T20:23:16Z</dcterms:created>
  <dcterms:modified xsi:type="dcterms:W3CDTF">2018-02-03T22:49:23Z</dcterms:modified>
</cp:coreProperties>
</file>