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61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17/07/2018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8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3129" y="1184180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 del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claridad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Dios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s-ES_tradnl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es nada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motivacióncorrecta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72595" y="919952"/>
            <a:ext cx="8769927" cy="53035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primerísimo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lugar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 sea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glorificado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entiende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 Pablo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Colosenses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3:17; 23-24.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hacéis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sea de palabra o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hacedlo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gracias a Dios Padre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“Y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hagáis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hacedlo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no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hombres;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sabiendo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del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recibiréis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Cristo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servís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49030" y="895027"/>
            <a:ext cx="8645940" cy="50679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grandiosas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se les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crédito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maravillosas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apóstol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Pablo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discutió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parábola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referirse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tribunal de Cristo.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Corintios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3:11,14-15, dice: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“...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nadie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construido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permanece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consumida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llamas,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sufrirá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pérdida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Dios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II.- EL SERVICIO DEBE SER PARA EDIFICACIÓN DE LA IGLESIA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1" y="1989399"/>
            <a:ext cx="8631849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era el principal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Acercándose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disputar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les ha-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respondido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¿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el primer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respondió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El primer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Oye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Israel;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Dios,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es.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amarás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alma, y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fuerzas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Este es el principal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semejante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Amarás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prójimo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No hay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mayor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12:28-31.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9268" y="954668"/>
            <a:ext cx="8385463" cy="4948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anterior,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después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Dios;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principal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de- ben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1" y="1098067"/>
            <a:ext cx="8601559" cy="50169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dado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semejantes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gran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asume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Regularmente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se 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rechaza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39485" y="996287"/>
            <a:ext cx="8772040" cy="51806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enfrentando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difícil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apoyo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Como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cariño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 </a:t>
            </a: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proverbista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Jehová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que da 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ha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lo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volverá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19:17.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Luego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seculares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lo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desentendemos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tenderles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Realmente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pone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tales.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ocasión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entró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consideraban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indignos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involucrarse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pueblo.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Sentían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contaminaban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criticaban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19090" y="804542"/>
            <a:ext cx="8676937" cy="52489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solo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escuchó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confrontó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escenario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aconteció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sentado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mesa en la casa, he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habían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sentaron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juntamente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mesa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vieron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fariseos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dijeron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discípulos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¿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vuestro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Maestro con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publicanos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dijo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Los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médico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Id,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fica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Misericordia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sacrificio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he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venido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llamar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justos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pecadores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al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arrepentimiento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9:10-13.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9268" y="753979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RECOMPENSA DE SERVIR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42776" y="1628696"/>
            <a:ext cx="8658445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10:40-42.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“El que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el que me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que me en-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el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pequeñitos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solamente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perderá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especial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in-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personas con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indignos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de vital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escuchemos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dice: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“Id,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aprended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Misericordia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y lo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consideremos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seriedad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1" y="909241"/>
            <a:ext cx="8648054" cy="51175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Podríamos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ideas: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mucho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0" indent="-514350" algn="just">
              <a:buFont typeface="+mj-lt"/>
              <a:buAutoNum type="alphaUcPeriod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motivaciones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Aceptar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última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común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sacrificios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se les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valor que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que, para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743920"/>
            <a:ext cx="8385463" cy="1259126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III.- EL SERVICIO DEBE CONVERTIRSE EN UN PRIVILEGIO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40141" y="2003046"/>
            <a:ext cx="868688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Dios,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través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disfrutarse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dice: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vino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rescate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20:28.</a:t>
            </a: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12:11-13;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lo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requiere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diligencia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perezosos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fervientes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sirviendo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gozosos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esperanza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sufridos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tribulación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oración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compartiendo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las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hospitalidad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2" y="1034055"/>
            <a:ext cx="861705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convencidos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Dios no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nada,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disfrutar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Dios 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burlado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siembre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coseche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carne,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cosechará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corrupción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cosechará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Cristo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</a:t>
            </a: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Gálastas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6:8.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algún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el privilegio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radica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 de ese gran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Dios ha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lanzado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5253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pendiente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se 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escapa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nada; y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disfruta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enemigo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almas,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derrotado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03592" y="883404"/>
            <a:ext cx="8816422" cy="53090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Claro que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que 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ajeno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Pedro dice: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bajo la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poderosa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mano de Dios, para que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echando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vuestra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ansiedad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cuidado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vosotros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1 Pedro 5:6-7.</a:t>
            </a:r>
            <a:endParaRPr lang="es-ES_tradn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27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89414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01478" y="1748134"/>
            <a:ext cx="8682045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Dios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simple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burlado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que-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partícipes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incondicional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palabras, sin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nada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sea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glorificado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edificada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privilegio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  <a:br>
              <a:rPr lang="es-ES_tradn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Dios, para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valor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incondicional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nada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completamente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agradecimiento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obstante,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intenciones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abundante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119116"/>
            <a:ext cx="8385463" cy="50578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Marcos 10:29-31 dice: </a:t>
            </a:r>
          </a:p>
          <a:p>
            <a:pPr marL="0" indent="0" algn="just">
              <a:buNone/>
            </a:pPr>
            <a:r>
              <a:rPr lang="en-US" sz="3200" b="1" dirty="0"/>
              <a:t>“</a:t>
            </a:r>
            <a:r>
              <a:rPr lang="en-US" sz="3200" b="1" dirty="0" err="1"/>
              <a:t>Respondió</a:t>
            </a:r>
            <a:r>
              <a:rPr lang="en-US" sz="3200" b="1" dirty="0"/>
              <a:t> </a:t>
            </a:r>
            <a:r>
              <a:rPr lang="en-US" sz="3200" b="1" dirty="0" err="1"/>
              <a:t>Jesús</a:t>
            </a:r>
            <a:r>
              <a:rPr lang="en-US" sz="3200" b="1" dirty="0"/>
              <a:t> y </a:t>
            </a:r>
            <a:r>
              <a:rPr lang="en-US" sz="3200" b="1" dirty="0" err="1"/>
              <a:t>dijo</a:t>
            </a:r>
            <a:r>
              <a:rPr lang="en-US" sz="3200" b="1" dirty="0"/>
              <a:t>: De </a:t>
            </a:r>
            <a:r>
              <a:rPr lang="en-US" sz="3200" b="1" dirty="0" err="1"/>
              <a:t>cierto</a:t>
            </a:r>
            <a:r>
              <a:rPr lang="en-US" sz="3200" b="1" dirty="0"/>
              <a:t> </a:t>
            </a:r>
            <a:r>
              <a:rPr lang="en-US" sz="3200" b="1" dirty="0" err="1"/>
              <a:t>os</a:t>
            </a:r>
            <a:r>
              <a:rPr lang="en-US" sz="3200" b="1" dirty="0"/>
              <a:t> </a:t>
            </a:r>
            <a:r>
              <a:rPr lang="en-US" sz="3200" b="1" dirty="0" err="1"/>
              <a:t>digo</a:t>
            </a:r>
            <a:r>
              <a:rPr lang="en-US" sz="3200" b="1" dirty="0"/>
              <a:t> que no hay </a:t>
            </a:r>
            <a:r>
              <a:rPr lang="en-US" sz="3200" b="1" dirty="0" err="1"/>
              <a:t>ninguno</a:t>
            </a:r>
            <a:r>
              <a:rPr lang="en-US" sz="3200" b="1" dirty="0"/>
              <a:t> que </a:t>
            </a:r>
            <a:r>
              <a:rPr lang="en-US" sz="3200" b="1" dirty="0" err="1"/>
              <a:t>haya</a:t>
            </a:r>
            <a:r>
              <a:rPr lang="en-US" sz="3200" b="1" dirty="0"/>
              <a:t> </a:t>
            </a:r>
            <a:r>
              <a:rPr lang="en-US" sz="3200" b="1" dirty="0" err="1"/>
              <a:t>dejado</a:t>
            </a:r>
            <a:r>
              <a:rPr lang="en-US" sz="3200" b="1" dirty="0"/>
              <a:t> casa, o </a:t>
            </a:r>
            <a:r>
              <a:rPr lang="en-US" sz="3200" b="1" dirty="0" err="1"/>
              <a:t>hermanos</a:t>
            </a:r>
            <a:r>
              <a:rPr lang="en-US" sz="3200" b="1" dirty="0"/>
              <a:t>, o </a:t>
            </a:r>
            <a:r>
              <a:rPr lang="en-US" sz="3200" b="1" dirty="0" err="1"/>
              <a:t>hermanas</a:t>
            </a:r>
            <a:r>
              <a:rPr lang="en-US" sz="3200" b="1" dirty="0"/>
              <a:t>, o padre, o </a:t>
            </a:r>
            <a:r>
              <a:rPr lang="en-US" sz="3200" b="1" dirty="0" err="1"/>
              <a:t>madre</a:t>
            </a:r>
            <a:r>
              <a:rPr lang="en-US" sz="3200" b="1" dirty="0"/>
              <a:t>, o </a:t>
            </a:r>
            <a:r>
              <a:rPr lang="en-US" sz="3200" b="1" dirty="0" err="1"/>
              <a:t>mujer</a:t>
            </a:r>
            <a:r>
              <a:rPr lang="en-US" sz="3200" b="1" dirty="0"/>
              <a:t>, o </a:t>
            </a:r>
            <a:r>
              <a:rPr lang="en-US" sz="3200" b="1" dirty="0" err="1"/>
              <a:t>hijos</a:t>
            </a:r>
            <a:r>
              <a:rPr lang="en-US" sz="3200" b="1" dirty="0"/>
              <a:t>, o </a:t>
            </a:r>
            <a:r>
              <a:rPr lang="en-US" sz="3200" b="1" dirty="0" err="1"/>
              <a:t>tierras</a:t>
            </a:r>
            <a:r>
              <a:rPr lang="en-US" sz="3200" b="1" dirty="0"/>
              <a:t>, </a:t>
            </a:r>
            <a:r>
              <a:rPr lang="en-US" sz="3200" b="1" dirty="0" err="1"/>
              <a:t>por</a:t>
            </a:r>
            <a:r>
              <a:rPr lang="en-US" sz="3200" b="1" dirty="0"/>
              <a:t> causa de </a:t>
            </a:r>
            <a:r>
              <a:rPr lang="en-US" sz="3200" b="1" dirty="0" err="1"/>
              <a:t>mí</a:t>
            </a:r>
            <a:r>
              <a:rPr lang="en-US" sz="3200" b="1" dirty="0"/>
              <a:t> y del </a:t>
            </a:r>
            <a:r>
              <a:rPr lang="en-US" sz="3200" b="1" dirty="0" err="1"/>
              <a:t>evangelio</a:t>
            </a:r>
            <a:r>
              <a:rPr lang="en-US" sz="3200" b="1" dirty="0"/>
              <a:t>, que no </a:t>
            </a:r>
            <a:r>
              <a:rPr lang="en-US" sz="3200" b="1" dirty="0" err="1"/>
              <a:t>reciba</a:t>
            </a:r>
            <a:r>
              <a:rPr lang="en-US" sz="3200" b="1" dirty="0"/>
              <a:t> </a:t>
            </a:r>
            <a:r>
              <a:rPr lang="en-US" sz="3200" b="1" dirty="0" err="1"/>
              <a:t>cien</a:t>
            </a:r>
            <a:r>
              <a:rPr lang="en-US" sz="3200" b="1" dirty="0"/>
              <a:t> </a:t>
            </a:r>
            <a:r>
              <a:rPr lang="en-US" sz="3200" b="1" dirty="0" err="1"/>
              <a:t>veces</a:t>
            </a:r>
            <a:r>
              <a:rPr lang="en-US" sz="3200" b="1" dirty="0"/>
              <a:t> </a:t>
            </a:r>
            <a:r>
              <a:rPr lang="en-US" sz="3200" b="1" dirty="0" err="1"/>
              <a:t>más</a:t>
            </a:r>
            <a:r>
              <a:rPr lang="en-US" sz="3200" b="1" dirty="0"/>
              <a:t> </a:t>
            </a:r>
            <a:r>
              <a:rPr lang="en-US" sz="3200" b="1" dirty="0" err="1"/>
              <a:t>ahora</a:t>
            </a:r>
            <a:r>
              <a:rPr lang="en-US" sz="3200" b="1" dirty="0"/>
              <a:t> en </a:t>
            </a:r>
            <a:r>
              <a:rPr lang="en-US" sz="3200" b="1" dirty="0" err="1"/>
              <a:t>este</a:t>
            </a:r>
            <a:r>
              <a:rPr lang="en-US" sz="3200" b="1" dirty="0"/>
              <a:t> </a:t>
            </a:r>
            <a:r>
              <a:rPr lang="en-US" sz="3200" b="1" dirty="0" err="1"/>
              <a:t>tiempo</a:t>
            </a:r>
            <a:r>
              <a:rPr lang="en-US" sz="3200" b="1" dirty="0"/>
              <a:t>; casas, </a:t>
            </a:r>
            <a:r>
              <a:rPr lang="en-US" sz="3200" b="1" dirty="0" err="1"/>
              <a:t>hermanos</a:t>
            </a:r>
            <a:r>
              <a:rPr lang="en-US" sz="3200" b="1" dirty="0"/>
              <a:t>, </a:t>
            </a:r>
            <a:r>
              <a:rPr lang="en-US" sz="3200" b="1" dirty="0" err="1"/>
              <a:t>hermanas</a:t>
            </a:r>
            <a:r>
              <a:rPr lang="en-US" sz="3200" b="1" dirty="0"/>
              <a:t>, </a:t>
            </a:r>
            <a:r>
              <a:rPr lang="en-US" sz="3200" b="1" dirty="0" err="1"/>
              <a:t>madres</a:t>
            </a:r>
            <a:r>
              <a:rPr lang="en-US" sz="3200" b="1" dirty="0"/>
              <a:t>, </a:t>
            </a:r>
            <a:r>
              <a:rPr lang="en-US" sz="3200" b="1" dirty="0" err="1"/>
              <a:t>hijos</a:t>
            </a:r>
            <a:r>
              <a:rPr lang="en-US" sz="3200" b="1" dirty="0"/>
              <a:t>, y </a:t>
            </a:r>
            <a:r>
              <a:rPr lang="en-US" sz="3200" b="1" dirty="0" err="1"/>
              <a:t>tierras</a:t>
            </a:r>
            <a:r>
              <a:rPr lang="en-US" sz="3200" b="1" dirty="0"/>
              <a:t>, con </a:t>
            </a:r>
            <a:r>
              <a:rPr lang="en-US" sz="3200" b="1" dirty="0" err="1"/>
              <a:t>persecuciones</a:t>
            </a:r>
            <a:r>
              <a:rPr lang="en-US" sz="3200" b="1" dirty="0"/>
              <a:t>; y en el </a:t>
            </a:r>
            <a:r>
              <a:rPr lang="en-US" sz="3200" b="1" dirty="0" err="1"/>
              <a:t>siglo</a:t>
            </a:r>
            <a:r>
              <a:rPr lang="en-US" sz="3200" b="1" dirty="0"/>
              <a:t> </a:t>
            </a:r>
            <a:r>
              <a:rPr lang="en-US" sz="3200" b="1" dirty="0" err="1"/>
              <a:t>venidero</a:t>
            </a:r>
            <a:r>
              <a:rPr lang="en-US" sz="3200" b="1" dirty="0"/>
              <a:t> la </a:t>
            </a:r>
            <a:r>
              <a:rPr lang="en-US" sz="3200" b="1" dirty="0" err="1"/>
              <a:t>vida</a:t>
            </a:r>
            <a:r>
              <a:rPr lang="en-US" sz="3200" b="1" dirty="0"/>
              <a:t> </a:t>
            </a:r>
            <a:r>
              <a:rPr lang="en-US" sz="3200" b="1" dirty="0" err="1"/>
              <a:t>eterna</a:t>
            </a:r>
            <a:r>
              <a:rPr lang="en-US" sz="3200" b="1" dirty="0"/>
              <a:t>. Pero </a:t>
            </a:r>
            <a:r>
              <a:rPr lang="en-US" sz="3200" b="1" dirty="0" err="1"/>
              <a:t>muchos</a:t>
            </a:r>
            <a:r>
              <a:rPr lang="en-US" sz="3200" b="1" dirty="0"/>
              <a:t> </a:t>
            </a:r>
            <a:r>
              <a:rPr lang="en-US" sz="3200" b="1" dirty="0" err="1"/>
              <a:t>primeros</a:t>
            </a:r>
            <a:r>
              <a:rPr lang="en-US" sz="3200" b="1" dirty="0"/>
              <a:t> </a:t>
            </a:r>
            <a:r>
              <a:rPr lang="en-US" sz="3200" b="1" dirty="0" err="1"/>
              <a:t>serán</a:t>
            </a:r>
            <a:r>
              <a:rPr lang="en-US" sz="3200" b="1" dirty="0"/>
              <a:t> </a:t>
            </a:r>
            <a:r>
              <a:rPr lang="en-US" sz="3200" b="1" dirty="0" err="1"/>
              <a:t>postreros</a:t>
            </a:r>
            <a:r>
              <a:rPr lang="en-US" sz="3200" b="1" dirty="0"/>
              <a:t>, y </a:t>
            </a:r>
            <a:r>
              <a:rPr lang="en-US" sz="3200" b="1" dirty="0" err="1"/>
              <a:t>los</a:t>
            </a:r>
            <a:r>
              <a:rPr lang="en-US" sz="3200" b="1" dirty="0"/>
              <a:t> </a:t>
            </a:r>
            <a:r>
              <a:rPr lang="en-US" sz="3200" b="1" dirty="0" err="1"/>
              <a:t>postreros</a:t>
            </a:r>
            <a:r>
              <a:rPr lang="en-US" sz="3200" b="1" dirty="0"/>
              <a:t>, </a:t>
            </a:r>
            <a:r>
              <a:rPr lang="en-US" sz="3200" b="1" dirty="0" err="1"/>
              <a:t>primeros</a:t>
            </a:r>
            <a:r>
              <a:rPr lang="en-US" sz="3200" b="1" dirty="0"/>
              <a:t>”.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3471" y="988093"/>
            <a:ext cx="8617058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no hay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suficiente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mérito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asegurar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lleguemos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esfuerzos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salvos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sola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Dios, sin que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merezcamos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obstante,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repetidamente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promete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hijos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cumplidas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61974" y="906900"/>
            <a:ext cx="8620052" cy="50441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persona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servicial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colaboradora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 el que no vive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tampoco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hombre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22:29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manifiesta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 algn="just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“¿Has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hombre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solícito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delante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reyes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No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estará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delante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de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condición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0963" y="960431"/>
            <a:ext cx="8554357" cy="51670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distintivos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garantizan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aprobación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da; y que sin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producirá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recompensa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9268" y="832153"/>
            <a:ext cx="8385463" cy="1249247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EL SERVICIO DEBE SER PARA HONRA Y GLORIA DE DIOS</a:t>
            </a:r>
            <a:b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154983" y="2236383"/>
            <a:ext cx="8834034" cy="39250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general de las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ventaja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obtener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ese </a:t>
            </a:r>
            <a:r>
              <a:rPr lang="en-U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08787" y="831838"/>
            <a:ext cx="8687240" cy="51943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persona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dice: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que me dice: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s-ES_tradn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mi Padre que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dirán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aquel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¿no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profetizamos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echamo</a:t>
            </a:r>
            <a:r>
              <a:rPr lang="es-ES_tradn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demonios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hicimos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milagros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declararé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apartaos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hacedores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maldad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 Mateo 7:21-23.</a:t>
            </a:r>
            <a:r>
              <a:rPr lang="es-ES_tradn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1968</Words>
  <Application>Microsoft Office PowerPoint</Application>
  <PresentationFormat>Presentación en pantalla (4:3)</PresentationFormat>
  <Paragraphs>68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de Office</vt:lpstr>
      <vt:lpstr>Presentación de PowerPoint</vt:lpstr>
      <vt:lpstr> LA RECOMPENSA DE SERVIR </vt:lpstr>
      <vt:lpstr> INTRODUCCIÓN </vt:lpstr>
      <vt:lpstr>Presentación de PowerPoint</vt:lpstr>
      <vt:lpstr>Presentación de PowerPoint</vt:lpstr>
      <vt:lpstr>Presentación de PowerPoint</vt:lpstr>
      <vt:lpstr>Presentación de PowerPoint</vt:lpstr>
      <vt:lpstr> I.- EL SERVICIO DEBE SER PARA HONRA Y GLORIA DE DIOS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II.- EL SERVICIO DEBE SER PARA EDIFICACIÓN DE LA IGLESIA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III.- EL SERVICIO DEBE CONVERTIRSE EN UN PRIVILEGIO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CONCLUSIÓN 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7</cp:revision>
  <dcterms:created xsi:type="dcterms:W3CDTF">2018-02-01T20:23:16Z</dcterms:created>
  <dcterms:modified xsi:type="dcterms:W3CDTF">2018-07-17T00:08:19Z</dcterms:modified>
</cp:coreProperties>
</file>