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704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a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60920"/>
            <a:ext cx="86237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“De modo que si alguno está en Cristo, nueva criatura es; las cosas viejas pasaron; he aquí todas son hechas nuevas”.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2 </a:t>
            </a:r>
            <a:r>
              <a:rPr lang="es-MX" sz="2400" dirty="0"/>
              <a:t>Corintios 5:17. 2 Corintios 7:1: </a:t>
            </a:r>
            <a:r>
              <a:rPr lang="es-MX" sz="2400" b="1" dirty="0" smtClean="0"/>
              <a:t>“</a:t>
            </a:r>
            <a:r>
              <a:rPr lang="es-MX" sz="2400" b="1" dirty="0"/>
              <a:t>Así que, amados, puesto que tenemos tales promesas, limpiémonos de toda contaminación de carne y de espíritu, perfeccionando la santidad en el temor de Dios”. </a:t>
            </a:r>
            <a:endParaRPr lang="es-MX" sz="2400" b="1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Asimismo que las mujeres se atavíen de ropa decorosa, con pudor y modestia; no con peinado ostentoso, ni oro, ni perlas, ni vestidos costosos, sino con buenas obras, como </a:t>
            </a:r>
            <a:r>
              <a:rPr lang="es-MX" sz="2400" b="1" dirty="0" smtClean="0"/>
              <a:t> </a:t>
            </a:r>
            <a:r>
              <a:rPr lang="es-MX" sz="2400" b="1" dirty="0"/>
              <a:t>corresponde a mujeres que profesan piedad”. </a:t>
            </a:r>
            <a:r>
              <a:rPr lang="es-MX" sz="2400" dirty="0"/>
              <a:t>1 Timoteo 2:9,10. </a:t>
            </a:r>
          </a:p>
        </p:txBody>
      </p:sp>
    </p:spTree>
    <p:extLst>
      <p:ext uri="{BB962C8B-B14F-4D97-AF65-F5344CB8AC3E}">
        <p14:creationId xmlns:p14="http://schemas.microsoft.com/office/powerpoint/2010/main" val="268719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12721" y="1231378"/>
            <a:ext cx="84168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“Vuestro atavío no sea el externo de peinados ostentosos, de adornos de oro o de vestidos lujosos, sino el interno, el del corazón, en el incorruptible ornato de un espíritu afable y apacible, que es de grande estima delante de Dios. Porque así también se ataviaban en otro tiempo aquellas santas mujeres que esperaban en Dios, estando sujetas a sus maridos”. </a:t>
            </a:r>
            <a:r>
              <a:rPr lang="es-MX" sz="2800" dirty="0"/>
              <a:t>1 Pedro 3:3-5. </a:t>
            </a:r>
            <a:endParaRPr lang="es-MX" sz="2800" dirty="0" smtClean="0"/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Proverbios </a:t>
            </a:r>
            <a:r>
              <a:rPr lang="es-MX" sz="2800" dirty="0"/>
              <a:t>7:10: </a:t>
            </a:r>
            <a:r>
              <a:rPr lang="es-MX" sz="2800" b="1" dirty="0"/>
              <a:t>“Cuando he aquí, una mujer le sale al encuentro, con atavío de ramera y astuta de corazón”.</a:t>
            </a:r>
          </a:p>
        </p:txBody>
      </p:sp>
    </p:spTree>
    <p:extLst>
      <p:ext uri="{BB962C8B-B14F-4D97-AF65-F5344CB8AC3E}">
        <p14:creationId xmlns:p14="http://schemas.microsoft.com/office/powerpoint/2010/main" val="40024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52540" y="1582341"/>
            <a:ext cx="84829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Romanos 6:12-13: </a:t>
            </a:r>
            <a:r>
              <a:rPr lang="es-MX" sz="2400" b="1" dirty="0"/>
              <a:t>“No reine, pues, el pecado en vuestro cuerpo mortal, de modo que lo obedezcáis en sus concupiscencias; ni tampoco presentéis vuestros miembros al pecado como instrumentos de iniquidad, sino presentaos vosotros mismos a Dios como vivos de entre los muertos, y vuestros miembros a Dios como instrumentos de justicia”. </a:t>
            </a:r>
            <a:endParaRPr lang="es-MX" sz="2400" b="1" dirty="0" smtClean="0"/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Apocalipsis </a:t>
            </a:r>
            <a:r>
              <a:rPr lang="es-MX" sz="2400" dirty="0"/>
              <a:t>3:18</a:t>
            </a:r>
            <a:r>
              <a:rPr lang="es-MX" sz="2400" b="1" dirty="0"/>
              <a:t>: “Por tanto, yo te aconsejo que de mí compres oro refinado en fuego, para que seas rico, y vestiduras blancas para vestirte, y que no se descubra la vergüenza de tu desnudez; y unge tus ojos con colirio, para que veas”.</a:t>
            </a:r>
          </a:p>
        </p:txBody>
      </p:sp>
    </p:spTree>
    <p:extLst>
      <p:ext uri="{BB962C8B-B14F-4D97-AF65-F5344CB8AC3E}">
        <p14:creationId xmlns:p14="http://schemas.microsoft.com/office/powerpoint/2010/main" val="15777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37752"/>
            <a:ext cx="85466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Tomando en cuenta estas recomendaciones bíblicas, podemos decir: </a:t>
            </a:r>
            <a:endParaRPr lang="es-MX" sz="2800" dirty="0" smtClean="0"/>
          </a:p>
          <a:p>
            <a:pPr marL="342900" indent="-342900" algn="just">
              <a:buAutoNum type="alphaUcPeriod"/>
            </a:pPr>
            <a:r>
              <a:rPr lang="es-MX" sz="2800" dirty="0" smtClean="0"/>
              <a:t>La </a:t>
            </a:r>
            <a:r>
              <a:rPr lang="es-MX" sz="2800" dirty="0"/>
              <a:t>mujer no deber vestir de manera que llame la atención con su cuerpo. </a:t>
            </a:r>
            <a:endParaRPr lang="es-MX" sz="2800" dirty="0" smtClean="0"/>
          </a:p>
          <a:p>
            <a:pPr algn="just"/>
            <a:r>
              <a:rPr lang="es-MX" sz="2800" dirty="0" smtClean="0"/>
              <a:t>B</a:t>
            </a:r>
            <a:r>
              <a:rPr lang="es-MX" sz="2800" dirty="0"/>
              <a:t>. Se debe recordar que la fuente de la modestia, está en el interior (corazón). </a:t>
            </a:r>
            <a:endParaRPr lang="es-MX" sz="2800" dirty="0" smtClean="0"/>
          </a:p>
          <a:p>
            <a:pPr algn="just"/>
            <a:r>
              <a:rPr lang="es-MX" sz="2800" dirty="0" smtClean="0"/>
              <a:t>C</a:t>
            </a:r>
            <a:r>
              <a:rPr lang="es-MX" sz="2800" dirty="0"/>
              <a:t>. La vestimenta es la manifestación externa, de una condición interna. </a:t>
            </a:r>
          </a:p>
        </p:txBody>
      </p:sp>
    </p:spTree>
    <p:extLst>
      <p:ext uri="{BB962C8B-B14F-4D97-AF65-F5344CB8AC3E}">
        <p14:creationId xmlns:p14="http://schemas.microsoft.com/office/powerpoint/2010/main" val="16239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8641" y="1281742"/>
            <a:ext cx="816349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PRECISIONES IMPORTANTES </a:t>
            </a:r>
            <a:endParaRPr lang="es-MX" sz="4000" b="1" dirty="0" smtClean="0"/>
          </a:p>
          <a:p>
            <a:pPr marL="342900" indent="-342900" algn="just">
              <a:buAutoNum type="alphaUcPeriod"/>
            </a:pPr>
            <a:r>
              <a:rPr lang="es-MX" sz="2800" dirty="0" smtClean="0"/>
              <a:t>ROPA </a:t>
            </a:r>
            <a:r>
              <a:rPr lang="es-MX" sz="2800" dirty="0"/>
              <a:t>DECOROSA. La palabra griega es KATASKOLE, significa una vestimenta </a:t>
            </a:r>
            <a:endParaRPr lang="es-MX" sz="2800" dirty="0" smtClean="0"/>
          </a:p>
          <a:p>
            <a:pPr algn="just"/>
            <a:r>
              <a:rPr lang="es-MX" sz="2800" dirty="0" smtClean="0"/>
              <a:t>mandada </a:t>
            </a:r>
            <a:r>
              <a:rPr lang="es-MX" sz="2800" dirty="0"/>
              <a:t>hacia abajo. </a:t>
            </a:r>
            <a:endParaRPr lang="es-MX" sz="2800" dirty="0" smtClean="0"/>
          </a:p>
          <a:p>
            <a:pPr algn="just"/>
            <a:r>
              <a:rPr lang="es-MX" sz="2800" dirty="0" smtClean="0"/>
              <a:t>B</a:t>
            </a:r>
            <a:r>
              <a:rPr lang="es-MX" sz="2800" dirty="0"/>
              <a:t>. DECOROSA. Del griego KOSMIOS, que significa arreglada, bien arreglada, decente. C. PUDOR. Su original griego AIDOS, nos habla de honestidad, recato, moderación, decoro, moralidad y reserva. * También conlleva vergüenza con relación a otros. Constreñir a otros de un acto indigno.</a:t>
            </a:r>
          </a:p>
        </p:txBody>
      </p:sp>
    </p:spTree>
    <p:extLst>
      <p:ext uri="{BB962C8B-B14F-4D97-AF65-F5344CB8AC3E}">
        <p14:creationId xmlns:p14="http://schemas.microsoft.com/office/powerpoint/2010/main" val="36352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739731"/>
            <a:ext cx="83507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D. MODESTIA. Viene del griego SOPHROSUNE, que nos habla de sobriedad, sentido de sensatez, juicio sano, moderación. Vestirse modestamente, es el resultado de ser salvos y para salvarse. </a:t>
            </a:r>
            <a:endParaRPr lang="es-MX" sz="2800" dirty="0" smtClean="0"/>
          </a:p>
          <a:p>
            <a:pPr algn="just"/>
            <a:r>
              <a:rPr lang="es-MX" sz="2800" dirty="0" smtClean="0"/>
              <a:t>E</a:t>
            </a:r>
            <a:r>
              <a:rPr lang="es-MX" sz="2800" dirty="0"/>
              <a:t>. PROVOCACIÓN. Vestirse provocativamente es tan malo, como los deseos que los provoca. </a:t>
            </a:r>
            <a:endParaRPr lang="es-MX" sz="2800" dirty="0" smtClean="0"/>
          </a:p>
          <a:p>
            <a:pPr algn="just"/>
            <a:r>
              <a:rPr lang="es-MX" sz="2800" dirty="0" smtClean="0"/>
              <a:t>F</a:t>
            </a:r>
            <a:r>
              <a:rPr lang="es-MX" sz="2800" dirty="0"/>
              <a:t>. DESOBEDIENCIA. Ninguna actividad justifica, la desobediencia a Dios.</a:t>
            </a:r>
          </a:p>
        </p:txBody>
      </p:sp>
    </p:spTree>
    <p:extLst>
      <p:ext uri="{BB962C8B-B14F-4D97-AF65-F5344CB8AC3E}">
        <p14:creationId xmlns:p14="http://schemas.microsoft.com/office/powerpoint/2010/main" val="1043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0675" y="1370797"/>
            <a:ext cx="8130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G. EL EJEMPLO: Se debe seguir el ejemplo de las mujeres santas, y no de las mujeres o revistas del mundo. </a:t>
            </a:r>
            <a:endParaRPr lang="es-MX" sz="2800" dirty="0" smtClean="0"/>
          </a:p>
          <a:p>
            <a:pPr algn="just"/>
            <a:r>
              <a:rPr lang="es-MX" sz="2800" dirty="0" smtClean="0"/>
              <a:t>H</a:t>
            </a:r>
            <a:r>
              <a:rPr lang="es-MX" sz="2800" dirty="0"/>
              <a:t>. EVITAR: Debe evitarse toda clase de ropa que muestre desnudez: La escotada, sin mangas, translúcida, muy corta, que muestre la ropa interior, etc. </a:t>
            </a:r>
            <a:endParaRPr lang="es-MX" sz="2800" dirty="0" smtClean="0"/>
          </a:p>
          <a:p>
            <a:pPr algn="just"/>
            <a:r>
              <a:rPr lang="es-MX" sz="2800" dirty="0" smtClean="0"/>
              <a:t>El </a:t>
            </a:r>
            <a:r>
              <a:rPr lang="es-MX" sz="2800" dirty="0"/>
              <a:t>propósito de Dios al dar estas recomendaciones, sin duda; es evitar exponer el cuerpo de manera que estimule los malos deseos.</a:t>
            </a:r>
          </a:p>
        </p:txBody>
      </p:sp>
    </p:spTree>
    <p:extLst>
      <p:ext uri="{BB962C8B-B14F-4D97-AF65-F5344CB8AC3E}">
        <p14:creationId xmlns:p14="http://schemas.microsoft.com/office/powerpoint/2010/main" val="20443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3725" y="1758623"/>
            <a:ext cx="809739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LA MODA ANDRÓGINA </a:t>
            </a:r>
            <a:endParaRPr lang="es-MX" sz="4000" b="1" dirty="0" smtClean="0"/>
          </a:p>
          <a:p>
            <a:pPr algn="just"/>
            <a:r>
              <a:rPr lang="es-MX" sz="2800" dirty="0" smtClean="0"/>
              <a:t>Androginia</a:t>
            </a:r>
            <a:r>
              <a:rPr lang="es-MX" sz="2800" dirty="0"/>
              <a:t>, es la cualidad de las personas cuyos rasgos externos no son propios; ni del sexo masculino ni femenino, entrando así en un término medio. Recuerde que a Dios no le agrada el término medio. </a:t>
            </a:r>
          </a:p>
        </p:txBody>
      </p:sp>
    </p:spTree>
    <p:extLst>
      <p:ext uri="{BB962C8B-B14F-4D97-AF65-F5344CB8AC3E}">
        <p14:creationId xmlns:p14="http://schemas.microsoft.com/office/powerpoint/2010/main" val="23618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225081"/>
            <a:ext cx="8339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término es de origen griego, formado por </a:t>
            </a:r>
            <a:r>
              <a:rPr lang="es-MX" sz="2800" dirty="0" err="1"/>
              <a:t>andrós</a:t>
            </a:r>
            <a:r>
              <a:rPr lang="es-MX" sz="2800" dirty="0"/>
              <a:t> (hombre) y </a:t>
            </a:r>
            <a:r>
              <a:rPr lang="es-MX" sz="2800" dirty="0" err="1"/>
              <a:t>gyné</a:t>
            </a:r>
            <a:r>
              <a:rPr lang="es-MX" sz="2800" dirty="0"/>
              <a:t> (mujer) Se cree que deriva del griego </a:t>
            </a:r>
            <a:r>
              <a:rPr lang="es-MX" sz="2800" dirty="0" err="1"/>
              <a:t>Androgynos</a:t>
            </a:r>
            <a:r>
              <a:rPr lang="es-MX" sz="2800" dirty="0"/>
              <a:t>, “Hermafrodita”. Por lo que en origen, no habría distinción entre ambos términos . Es entonces que el hombre usa ropa de mujer, la mujer de hombre; o usan cualquier característica del sexo opuesto. Por eso se inventó el término “unisex”. </a:t>
            </a:r>
            <a:endParaRPr lang="es-MX" sz="2800" dirty="0" smtClean="0"/>
          </a:p>
          <a:p>
            <a:pPr algn="just"/>
            <a:r>
              <a:rPr lang="es-MX" sz="2800" dirty="0" smtClean="0"/>
              <a:t>Pero </a:t>
            </a:r>
            <a:r>
              <a:rPr lang="es-MX" sz="2800" dirty="0"/>
              <a:t>la biblia nos enseña: </a:t>
            </a:r>
            <a:r>
              <a:rPr lang="es-MX" sz="2800" b="1" dirty="0"/>
              <a:t>“No vestirá la mujer traje de hombre, ni el hombre vestirá ropa de mujer; porque abominación es a Jehová tu Dios cualquiera que esto hace”. </a:t>
            </a:r>
            <a:r>
              <a:rPr lang="es-MX" sz="2800" dirty="0"/>
              <a:t>Deuteronomio 22:5</a:t>
            </a:r>
          </a:p>
        </p:txBody>
      </p:sp>
    </p:spTree>
    <p:extLst>
      <p:ext uri="{BB962C8B-B14F-4D97-AF65-F5344CB8AC3E}">
        <p14:creationId xmlns:p14="http://schemas.microsoft.com/office/powerpoint/2010/main" val="133517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89635"/>
            <a:ext cx="85576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4000" b="1" dirty="0" smtClean="0"/>
              <a:t>HISTORIA </a:t>
            </a:r>
            <a:r>
              <a:rPr lang="es-MX" sz="4000" b="1" dirty="0"/>
              <a:t>DEL PANTALÓN EN LA MUJER </a:t>
            </a:r>
            <a:endParaRPr lang="es-MX" sz="4000" b="1" dirty="0" smtClean="0"/>
          </a:p>
          <a:p>
            <a:pPr algn="just"/>
            <a:r>
              <a:rPr lang="es-MX" sz="2800" dirty="0" smtClean="0"/>
              <a:t>El </a:t>
            </a:r>
            <a:r>
              <a:rPr lang="es-MX" sz="2800" dirty="0"/>
              <a:t>uso del pantalón en las mujeres, se dio en los pueblos y naciones; donde las mujeres comenzaron a trabajar en el campo, a la par de los hombres. En este caso, los pantalones eran utilizados por las mujeres para asemejarse a los hombres; y poder hacer su trabajo. Pero en muchos países de Europa y Norteamérica, los pantalones no formaron parte de la indumentaria de la mujer; hasta el año 1920. </a:t>
            </a:r>
          </a:p>
        </p:txBody>
      </p:sp>
    </p:spTree>
    <p:extLst>
      <p:ext uri="{BB962C8B-B14F-4D97-AF65-F5344CB8AC3E}">
        <p14:creationId xmlns:p14="http://schemas.microsoft.com/office/powerpoint/2010/main" val="3774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54995" y="1444302"/>
            <a:ext cx="85796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/>
              <a:t>SANTIDAD </a:t>
            </a:r>
            <a:r>
              <a:rPr lang="es-MX" sz="9600" b="1" dirty="0" smtClean="0"/>
              <a:t>SEGUNDA </a:t>
            </a:r>
            <a:r>
              <a:rPr lang="es-MX" sz="9600" b="1" dirty="0" smtClean="0"/>
              <a:t>PARTE</a:t>
            </a:r>
            <a:endParaRPr lang="es-MX" sz="9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789090"/>
            <a:ext cx="85576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Durante la segunda guerra mundial (de 1941 a 1945), las mujeres empezaron a trabajar en fábricas para sustituir a los hombres ausentes; y se acostumbraron a llevar moños y otras prendas “masculinas”.   Vemos que el pantalón es una prenda exclusiva masculina, y las mujeres empezaron a usarlo; solo para ser como los hombres, y eventualmente hacer el trabajo de hombres. Jamás se habló del pantalón como una prenda femenina, o como un identificativo de la mujer.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9182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573" y="1420231"/>
            <a:ext cx="83618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B. PRECURSORA DEL PANTALON EN LA MUJER: Su nombre es Amelia </a:t>
            </a:r>
            <a:r>
              <a:rPr lang="es-MX" sz="2400" dirty="0" err="1"/>
              <a:t>Jenks</a:t>
            </a:r>
            <a:r>
              <a:rPr lang="es-MX" sz="2400" dirty="0"/>
              <a:t> </a:t>
            </a:r>
            <a:r>
              <a:rPr lang="es-MX" sz="2400" dirty="0" err="1"/>
              <a:t>Bloomer</a:t>
            </a:r>
            <a:r>
              <a:rPr lang="es-MX" sz="2400" dirty="0"/>
              <a:t> (1818-1894), editora de una revista estadounidense; que defendía no sólo en las páginas de su publicación la igualdad de los géneros, sino que a través de sus acciones nos inspiró a rebelarnos contra las prohibiciones absurdas, y a defender el derecho que tenemos </a:t>
            </a:r>
            <a:r>
              <a:rPr lang="es-MX" sz="2400" dirty="0" smtClean="0"/>
              <a:t> </a:t>
            </a:r>
            <a:r>
              <a:rPr lang="es-MX" sz="2400" dirty="0"/>
              <a:t>como mujeres; de usar y lucir lo que nos plazca en el cuerpo. </a:t>
            </a:r>
            <a:endParaRPr lang="es-MX" sz="2400" dirty="0" smtClean="0"/>
          </a:p>
          <a:p>
            <a:pPr algn="just"/>
            <a:r>
              <a:rPr lang="es-MX" sz="2400" dirty="0" smtClean="0"/>
              <a:t>Es </a:t>
            </a:r>
            <a:r>
              <a:rPr lang="es-MX" sz="2400" dirty="0"/>
              <a:t>decir, el pantalón nace como un acto de rebeldía de la mujer; en querer ser como el hombre. La mujer no es mas ni menos que el hombre, solo que cada uno juega un rol distinto que Dios le dio. 1 de Corintios 11:11</a:t>
            </a:r>
            <a:r>
              <a:rPr lang="es-MX" sz="2400" b="1" dirty="0"/>
              <a:t>: “Pero en el Señor, ni el varón es sin la mujer, ni la mujer sin el varón”. </a:t>
            </a:r>
          </a:p>
        </p:txBody>
      </p:sp>
    </p:spTree>
    <p:extLst>
      <p:ext uri="{BB962C8B-B14F-4D97-AF65-F5344CB8AC3E}">
        <p14:creationId xmlns:p14="http://schemas.microsoft.com/office/powerpoint/2010/main" val="28682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38273"/>
            <a:ext cx="852460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/>
              <a:t>IV.- PINTURA </a:t>
            </a:r>
            <a:endParaRPr lang="es-MX" sz="3600" b="1" dirty="0" smtClean="0"/>
          </a:p>
          <a:p>
            <a:pPr algn="just"/>
            <a:r>
              <a:rPr lang="es-MX" sz="2000" b="1" dirty="0" smtClean="0"/>
              <a:t>“</a:t>
            </a:r>
            <a:r>
              <a:rPr lang="es-MX" sz="2000" b="1" dirty="0"/>
              <a:t>La apariencia de sus rostros testifica contra ellos; porque como Sodoma publican su pecado, no lo disimulan. ¡Ay del alma de ellos! porque amontonaron mal para sí</a:t>
            </a:r>
            <a:r>
              <a:rPr lang="es-MX" sz="2000" b="1" dirty="0" smtClean="0"/>
              <a:t>”.</a:t>
            </a:r>
          </a:p>
          <a:p>
            <a:pPr algn="just"/>
            <a:r>
              <a:rPr lang="es-MX" sz="2000" dirty="0" smtClean="0"/>
              <a:t> </a:t>
            </a:r>
          </a:p>
          <a:p>
            <a:pPr algn="just"/>
            <a:r>
              <a:rPr lang="es-MX" sz="2000" dirty="0" smtClean="0"/>
              <a:t>Isaías </a:t>
            </a:r>
            <a:r>
              <a:rPr lang="es-MX" sz="2000" dirty="0"/>
              <a:t>3:9. </a:t>
            </a:r>
            <a:r>
              <a:rPr lang="es-MX" sz="2000" b="1" dirty="0"/>
              <a:t>“Vino después </a:t>
            </a:r>
            <a:r>
              <a:rPr lang="es-MX" sz="2000" b="1" dirty="0" err="1"/>
              <a:t>Jehú</a:t>
            </a:r>
            <a:r>
              <a:rPr lang="es-MX" sz="2000" b="1" dirty="0"/>
              <a:t> a </a:t>
            </a:r>
            <a:r>
              <a:rPr lang="es-MX" sz="2000" b="1" dirty="0" err="1"/>
              <a:t>Jezreel</a:t>
            </a:r>
            <a:r>
              <a:rPr lang="es-MX" sz="2000" b="1" dirty="0"/>
              <a:t>; y cuando Jezabel lo oyó, se pintó los ojos con antimonio, y atavió su cabeza, y se asomó a una ventana”. </a:t>
            </a:r>
            <a:endParaRPr lang="es-MX" sz="2000" b="1" dirty="0" smtClean="0"/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2 </a:t>
            </a:r>
            <a:r>
              <a:rPr lang="es-MX" sz="2000" dirty="0"/>
              <a:t>Reyes 9:30 </a:t>
            </a:r>
            <a:r>
              <a:rPr lang="es-MX" sz="2000" b="1" dirty="0"/>
              <a:t>“Y tú, destruida, ¿qué harás? Aunque te vistas de grana, aunque te adornes con atavíos de oro, aunque pintes con antimonio tus ojos, en vano te engalanas ; te menospreciarán tus amantes, buscarán tu vida”</a:t>
            </a:r>
            <a:r>
              <a:rPr lang="es-MX" sz="2000" dirty="0"/>
              <a:t>. Jeremías 4:30.</a:t>
            </a:r>
          </a:p>
        </p:txBody>
      </p:sp>
    </p:spTree>
    <p:extLst>
      <p:ext uri="{BB962C8B-B14F-4D97-AF65-F5344CB8AC3E}">
        <p14:creationId xmlns:p14="http://schemas.microsoft.com/office/powerpoint/2010/main" val="21486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96620"/>
            <a:ext cx="8383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Ezequiel 23:40-44: “Además, enviaron por hombres que viniesen de lejos, a los cuales había sido enviado mensajero, y he aquí vinieron; y por amor de ellos te lavaste, y pintaste tus ojos, y te ataviaste con adornos y te sentaste sobre suntuoso estrado, y fue preparada mesa delante de él, y sobre ella pusiste mi incienso y mi aceite. Y se oyó en ella voz de compañía que se solazaba con ella; y con los varones de la gente común fueron traídos los sabeos del desierto, y pusieron pulseras en sus manos, y bellas coronas sobre sus cabezas. Y dije respecto de la envejecida en adulterios: ¿Todavía cometerán fornicaciones con ella, y ella con ellos? Porque han venido a ella como quien viene a mujer ramera; así vinieron a </a:t>
            </a:r>
            <a:r>
              <a:rPr lang="es-MX" sz="2400" dirty="0" err="1"/>
              <a:t>Ahola</a:t>
            </a:r>
            <a:r>
              <a:rPr lang="es-MX" sz="2400" dirty="0"/>
              <a:t> y a </a:t>
            </a:r>
            <a:r>
              <a:rPr lang="es-MX" sz="2400" dirty="0" err="1"/>
              <a:t>Aholiba</a:t>
            </a:r>
            <a:r>
              <a:rPr lang="es-MX" sz="2400" dirty="0"/>
              <a:t>, mujeres depravadas”.</a:t>
            </a:r>
          </a:p>
        </p:txBody>
      </p:sp>
    </p:spTree>
    <p:extLst>
      <p:ext uri="{BB962C8B-B14F-4D97-AF65-F5344CB8AC3E}">
        <p14:creationId xmlns:p14="http://schemas.microsoft.com/office/powerpoint/2010/main" val="91944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43977" y="1352963"/>
            <a:ext cx="852460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dirty="0"/>
              <a:t>V.- JOYAS </a:t>
            </a:r>
            <a:endParaRPr lang="es-MX" sz="3600" b="1" dirty="0" smtClean="0"/>
          </a:p>
          <a:p>
            <a:r>
              <a:rPr lang="es-MX" sz="2000" dirty="0" smtClean="0"/>
              <a:t>El </a:t>
            </a:r>
            <a:r>
              <a:rPr lang="es-MX" sz="2000" dirty="0"/>
              <a:t>uso de las joyas para el pueblo de Israel, se dio cuando estaban en Egipto mientras estuvo en la esclavitud; el pueblo de Israel adoptó prácticas paganas, el uso de joyas y otros ornamentos; los cuales eran propios de los países paganos que los llevaron cautivos</a:t>
            </a:r>
            <a:r>
              <a:rPr lang="es-MX" sz="2000" b="1" dirty="0"/>
              <a:t>. “Entonces Jacob dijo a su familia y a todos los que con él estaban: Quitad los dioses ajenos que hay entre vosotros, y limpiaos, y mudad vuestros vestidos. Y levantémonos, y subamos a </a:t>
            </a:r>
            <a:r>
              <a:rPr lang="es-MX" sz="2000" b="1" dirty="0" err="1"/>
              <a:t>Bet</a:t>
            </a:r>
            <a:r>
              <a:rPr lang="es-MX" sz="2000" b="1" dirty="0"/>
              <a:t>-el; y haré allí altar al Dios que me respondió en el día de mi angustia, y ha estado conmigo en el camino que he andado. Así dieron a Jacob todos los dioses ajenos que había en poder de ellos, y los zarcillos que estaban en sus orejas; y Jacob los escondió debajo de una encina que estaba junto a </a:t>
            </a:r>
            <a:r>
              <a:rPr lang="es-MX" sz="2000" b="1" dirty="0" err="1"/>
              <a:t>Siquem</a:t>
            </a:r>
            <a:r>
              <a:rPr lang="es-MX" sz="2000" b="1" dirty="0"/>
              <a:t>”. </a:t>
            </a:r>
            <a:r>
              <a:rPr lang="es-MX" sz="2000" dirty="0"/>
              <a:t>Génesis 35:2-4</a:t>
            </a:r>
          </a:p>
        </p:txBody>
      </p:sp>
    </p:spTree>
    <p:extLst>
      <p:ext uri="{BB962C8B-B14F-4D97-AF65-F5344CB8AC3E}">
        <p14:creationId xmlns:p14="http://schemas.microsoft.com/office/powerpoint/2010/main" val="3598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536196"/>
            <a:ext cx="83838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Oseas 2:13: </a:t>
            </a:r>
            <a:r>
              <a:rPr lang="es-MX" sz="2400" b="1" dirty="0"/>
              <a:t>“Y la castigaré por los días en que incensaba a los </a:t>
            </a:r>
            <a:r>
              <a:rPr lang="es-MX" sz="2400" b="1" dirty="0" err="1"/>
              <a:t>baales</a:t>
            </a:r>
            <a:r>
              <a:rPr lang="es-MX" sz="2400" b="1" dirty="0"/>
              <a:t>, y se adornaba de sus zarcillos y de sus joyeles, y se iba tras sus amantes y se olvidaba de mí, dice Jehová”. </a:t>
            </a:r>
            <a:endParaRPr lang="es-MX" sz="2400" b="1" dirty="0" smtClean="0"/>
          </a:p>
          <a:p>
            <a:pPr algn="just"/>
            <a:endParaRPr lang="es-MX" sz="2400" b="1" dirty="0"/>
          </a:p>
          <a:p>
            <a:pPr algn="just"/>
            <a:r>
              <a:rPr lang="es-MX" sz="2400" dirty="0" smtClean="0"/>
              <a:t>1 </a:t>
            </a:r>
            <a:r>
              <a:rPr lang="es-MX" sz="2400" dirty="0"/>
              <a:t>de Pedro 3:3: </a:t>
            </a:r>
            <a:r>
              <a:rPr lang="es-MX" sz="2400" b="1" dirty="0"/>
              <a:t>“Vuestro atavío no sea el externo de peinados ostentosos, de adornos de oro o de vestidos lujosos”. </a:t>
            </a:r>
            <a:endParaRPr lang="es-MX" sz="2400" b="1" dirty="0" smtClean="0"/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1 </a:t>
            </a:r>
            <a:r>
              <a:rPr lang="es-MX" sz="2400" dirty="0"/>
              <a:t>de Timoteo 2:9: </a:t>
            </a:r>
            <a:r>
              <a:rPr lang="es-MX" sz="2400" b="1" dirty="0"/>
              <a:t>“Asimismo que las mujeres se atavíen de ropa decorosa, con pudor y modestia; no con peinado ostentoso, ni oro, ni perlas, ni vestidos costosos”. </a:t>
            </a:r>
          </a:p>
        </p:txBody>
      </p:sp>
    </p:spTree>
    <p:extLst>
      <p:ext uri="{BB962C8B-B14F-4D97-AF65-F5344CB8AC3E}">
        <p14:creationId xmlns:p14="http://schemas.microsoft.com/office/powerpoint/2010/main" val="5054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9658" y="1812130"/>
            <a:ext cx="832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Éxodo 1:19: </a:t>
            </a:r>
            <a:r>
              <a:rPr lang="es-MX" sz="2800" b="1" dirty="0"/>
              <a:t>“Y las parteras respondieron a Faraón: Porque las mujeres hebreas no son como las egipcias; pues son robustas, y dan a luz antes que la partera venga”.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Aunque </a:t>
            </a:r>
            <a:r>
              <a:rPr lang="es-MX" sz="2800" dirty="0"/>
              <a:t>la reprensión de Dios es dura, ésta parece indicar que a Dios no le agrada del uso de joyas; especialmente cuando éstas son tomadas como indispensables. </a:t>
            </a:r>
          </a:p>
        </p:txBody>
      </p:sp>
    </p:spTree>
    <p:extLst>
      <p:ext uri="{BB962C8B-B14F-4D97-AF65-F5344CB8AC3E}">
        <p14:creationId xmlns:p14="http://schemas.microsoft.com/office/powerpoint/2010/main" val="13404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06990"/>
            <a:ext cx="84585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VI.- EL CABELLO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Algunos </a:t>
            </a:r>
            <a:r>
              <a:rPr lang="es-MX" sz="2400" dirty="0"/>
              <a:t>piensan que estas son cosas insignificantes, y que a Dios no le importa. Pero Lucas en el 12:7 afirma: </a:t>
            </a:r>
            <a:r>
              <a:rPr lang="es-MX" sz="2400" b="1" dirty="0"/>
              <a:t>“Pues aun los cabellos de vuestra cabeza están todos contados. No temáis, pues; más valéis vosotros que muchos pajarillos”. </a:t>
            </a:r>
            <a:endParaRPr lang="es-MX" sz="24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A </a:t>
            </a:r>
            <a:r>
              <a:rPr lang="es-MX" sz="2400" dirty="0"/>
              <a:t>los hombres Dios dice: </a:t>
            </a:r>
            <a:r>
              <a:rPr lang="es-MX" sz="2400" b="1" dirty="0"/>
              <a:t>“Y no se raparán su cabeza, ni dejarán crecer su cabello, </a:t>
            </a:r>
            <a:endParaRPr lang="es-MX" sz="2400" b="1" dirty="0" smtClean="0"/>
          </a:p>
          <a:p>
            <a:pPr algn="just"/>
            <a:r>
              <a:rPr lang="es-MX" sz="2400" b="1" dirty="0" smtClean="0"/>
              <a:t>sino </a:t>
            </a:r>
            <a:r>
              <a:rPr lang="es-MX" sz="2400" b="1" dirty="0"/>
              <a:t>que lo recortarán solamente”. </a:t>
            </a:r>
            <a:r>
              <a:rPr lang="es-MX" sz="2400" dirty="0"/>
              <a:t>Ezequiel 44:20.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A la mujer dice: </a:t>
            </a:r>
            <a:r>
              <a:rPr lang="es-MX" sz="2400" b="1" dirty="0"/>
              <a:t>“Por el contrario, a la mujer dejarse crecer el cabello le es honroso; porque en lugar de velo le es dado el cabello”. </a:t>
            </a:r>
            <a:r>
              <a:rPr lang="es-MX" sz="2400" dirty="0"/>
              <a:t>1 Corintios 11:15.</a:t>
            </a:r>
          </a:p>
        </p:txBody>
      </p:sp>
    </p:spTree>
    <p:extLst>
      <p:ext uri="{BB962C8B-B14F-4D97-AF65-F5344CB8AC3E}">
        <p14:creationId xmlns:p14="http://schemas.microsoft.com/office/powerpoint/2010/main" val="10063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8641" y="1382747"/>
            <a:ext cx="837281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C. Las mujeres de la antigüedad usaban su cabello largo, y lo podemos constatar al ver a la esposa de Salomón: </a:t>
            </a:r>
            <a:r>
              <a:rPr lang="es-MX" sz="2800" b="1" dirty="0"/>
              <a:t>“He aquí que tú eres hermosa, amiga mía; he aquí que tú eres hermosa; Tus ojos entre tus guedejas como de paloma; Tus cabellos como manada de cabras que se recuestan en las laderas de Galaad”. </a:t>
            </a:r>
            <a:r>
              <a:rPr lang="es-MX" sz="2800" dirty="0"/>
              <a:t>Cantares 4:1</a:t>
            </a:r>
            <a:r>
              <a:rPr lang="es-MX" sz="2800" dirty="0" smtClean="0"/>
              <a:t>.</a:t>
            </a:r>
          </a:p>
          <a:p>
            <a:pPr algn="just"/>
            <a:r>
              <a:rPr lang="es-MX" sz="2800" dirty="0" smtClean="0"/>
              <a:t> </a:t>
            </a:r>
          </a:p>
          <a:p>
            <a:pPr algn="just"/>
            <a:r>
              <a:rPr lang="es-MX" sz="2800" dirty="0" smtClean="0"/>
              <a:t>D</a:t>
            </a:r>
            <a:r>
              <a:rPr lang="es-MX" sz="2800" dirty="0"/>
              <a:t>. Además, el varón cuando ora o profetiza; no debe cubrir su cabeza. </a:t>
            </a:r>
            <a:r>
              <a:rPr lang="es-MX" sz="2800" b="1" dirty="0"/>
              <a:t>“Todo varón que ora o profetiza con la cabeza cubierta, afrenta su cabeza”</a:t>
            </a:r>
            <a:r>
              <a:rPr lang="es-MX" sz="2800" dirty="0"/>
              <a:t>. 1 Corintios 11:4.</a:t>
            </a:r>
          </a:p>
        </p:txBody>
      </p:sp>
    </p:spTree>
    <p:extLst>
      <p:ext uri="{BB962C8B-B14F-4D97-AF65-F5344CB8AC3E}">
        <p14:creationId xmlns:p14="http://schemas.microsoft.com/office/powerpoint/2010/main" val="28727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5590" y="1163700"/>
            <a:ext cx="83728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E. Pero la mujer debe cubrir su cabeza al orar o profetizar. </a:t>
            </a:r>
            <a:r>
              <a:rPr lang="es-MX" sz="2800" b="1" dirty="0"/>
              <a:t>“Pero toda mujer que ora o profetiza con la cabeza descubierta, afrenta su cabeza; porque lo mismo es que si se hubiese rapado. Porque si la mujer no se cubre, que se corte también el cabello; y si le es vergonzoso a la mujer cortarse el cabello o raparse, que se cubra”.</a:t>
            </a:r>
            <a:r>
              <a:rPr lang="es-MX" sz="2800" dirty="0"/>
              <a:t> 1 Corintios 11:5,6. </a:t>
            </a:r>
            <a:endParaRPr lang="es-MX" sz="2800" dirty="0" smtClean="0"/>
          </a:p>
          <a:p>
            <a:pPr algn="just"/>
            <a:r>
              <a:rPr lang="es-MX" sz="2800" dirty="0" smtClean="0"/>
              <a:t>F</a:t>
            </a:r>
            <a:r>
              <a:rPr lang="es-MX" sz="2800" dirty="0"/>
              <a:t>. Solo cuando no se está orando o profetizando, su cabello le sirve de velo. </a:t>
            </a:r>
            <a:r>
              <a:rPr lang="es-MX" sz="2800" b="1" dirty="0"/>
              <a:t>“Por el contrario, a la mujer dejarse crecer el cabello le es honroso; porque en lugar de </a:t>
            </a:r>
            <a:r>
              <a:rPr lang="es-MX" sz="2800" b="1" dirty="0" smtClean="0"/>
              <a:t> </a:t>
            </a:r>
            <a:r>
              <a:rPr lang="es-MX" sz="2800" b="1" dirty="0"/>
              <a:t>velo le es dado el cabello”. </a:t>
            </a:r>
            <a:r>
              <a:rPr lang="es-MX" sz="2800" dirty="0"/>
              <a:t>1 Corintios 11:15.</a:t>
            </a:r>
          </a:p>
        </p:txBody>
      </p:sp>
    </p:spTree>
    <p:extLst>
      <p:ext uri="{BB962C8B-B14F-4D97-AF65-F5344CB8AC3E}">
        <p14:creationId xmlns:p14="http://schemas.microsoft.com/office/powerpoint/2010/main" val="38477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  <a:endParaRPr lang="es-MX" sz="4000" b="1" dirty="0" smtClean="0"/>
          </a:p>
          <a:p>
            <a:pPr algn="just"/>
            <a:r>
              <a:rPr lang="es-MX" sz="2800" dirty="0" smtClean="0"/>
              <a:t>1 </a:t>
            </a:r>
            <a:r>
              <a:rPr lang="es-MX" sz="2800" dirty="0"/>
              <a:t>Tesalonicenses 5:23 </a:t>
            </a:r>
            <a:r>
              <a:rPr lang="es-MX" sz="2800" b="1" dirty="0"/>
              <a:t>“Y el mismo Dios de paz os santifique por completo; y todo vuestro ser, espíritu, alma y cuerpo, sea guardado irreprensible para la venida de nuestro Señor Jesucristo”.</a:t>
            </a:r>
          </a:p>
        </p:txBody>
      </p:sp>
    </p:spTree>
    <p:extLst>
      <p:ext uri="{BB962C8B-B14F-4D97-AF65-F5344CB8AC3E}">
        <p14:creationId xmlns:p14="http://schemas.microsoft.com/office/powerpoint/2010/main" val="40572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00622"/>
            <a:ext cx="854663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2400" b="1" dirty="0" smtClean="0"/>
              <a:t>LO </a:t>
            </a:r>
            <a:r>
              <a:rPr lang="es-MX" sz="2400" b="1" dirty="0"/>
              <a:t>QUE A DIOS NO LE AGRADA </a:t>
            </a:r>
            <a:endParaRPr lang="es-MX" sz="2400" b="1" dirty="0" smtClean="0"/>
          </a:p>
          <a:p>
            <a:pPr algn="just"/>
            <a:r>
              <a:rPr lang="es-MX" sz="2400" dirty="0" smtClean="0"/>
              <a:t>Isaías </a:t>
            </a:r>
            <a:r>
              <a:rPr lang="es-MX" sz="2400" dirty="0"/>
              <a:t>3:18-24 dice: </a:t>
            </a:r>
            <a:r>
              <a:rPr lang="es-MX" sz="2400" b="1" dirty="0"/>
              <a:t>“Aquel día quitará el Señor el atavío del calzado, las redecillas, las lunetas, los collares, los pendientes y los brazaletes, las cofias, los atavíos de las piernas, los partidores del pelo, los pomitos de olor y los zarcillos, los anillos, y los joyeles de las narices, las ropas de gala, los mantoncillos, los velos, las bolsas, los espejos, el lino fino, las gasas y los tocados. Y en lugar de los perfumes aromáticos vendrá hediondez; y cuerda en lugar de cinturón, y cabeza rapada en lugar de la compostura del cabello; en lugar de ropa de gala ceñimiento de cilicio, y quemadura en vez de hermosura”. </a:t>
            </a:r>
          </a:p>
        </p:txBody>
      </p:sp>
    </p:spTree>
    <p:extLst>
      <p:ext uri="{BB962C8B-B14F-4D97-AF65-F5344CB8AC3E}">
        <p14:creationId xmlns:p14="http://schemas.microsoft.com/office/powerpoint/2010/main" val="28519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2708" y="1634282"/>
            <a:ext cx="8218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Dios está interesado en el carácter — ¡el adorno espiritual! Él no está interesado en el oro físico, o las joyas. Dios está interesado en su persona interior. Él está mucho más interesado en la belleza de su corazón, que en sus ropas o sus pinturas. Si su carácter es puro y atractivo, entonces usted está vestido; apropiadamente ante los ojos de Dios. Pero no debe tomarse como que si le interesa nuestro interior, </a:t>
            </a:r>
            <a:r>
              <a:rPr lang="es-MX" sz="2800" b="1" dirty="0"/>
              <a:t>“lo de afuera no importa”.</a:t>
            </a:r>
          </a:p>
        </p:txBody>
      </p:sp>
    </p:spTree>
    <p:extLst>
      <p:ext uri="{BB962C8B-B14F-4D97-AF65-F5344CB8AC3E}">
        <p14:creationId xmlns:p14="http://schemas.microsoft.com/office/powerpoint/2010/main" val="41418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5590" y="1480033"/>
            <a:ext cx="8427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</a:t>
            </a:r>
            <a:r>
              <a:rPr lang="es-MX" dirty="0"/>
              <a:t> </a:t>
            </a:r>
            <a:endParaRPr lang="es-MX" dirty="0" smtClean="0"/>
          </a:p>
          <a:p>
            <a:pPr algn="just"/>
            <a:r>
              <a:rPr lang="es-MX" sz="2000" dirty="0" smtClean="0"/>
              <a:t>La </a:t>
            </a:r>
            <a:r>
              <a:rPr lang="es-MX" sz="2000" dirty="0"/>
              <a:t>santidad no es una obra del hombre para ser salvo, es la obra de Dios regenerando al ser humano; a su imagen para que sea salvo. </a:t>
            </a:r>
            <a:endParaRPr lang="es-MX" sz="2000" dirty="0" smtClean="0"/>
          </a:p>
          <a:p>
            <a:pPr algn="just"/>
            <a:r>
              <a:rPr lang="es-MX" sz="2000" dirty="0" smtClean="0"/>
              <a:t>Creo </a:t>
            </a:r>
            <a:r>
              <a:rPr lang="es-MX" sz="2000" dirty="0"/>
              <a:t>que todos los creyentes de la biblia están de acuerdo, que la santidad es una de las doctrinas fundamentales para poder entrar a la presencia del Señor; solo que no todos están de acuerdo en que la santidad abarca tanto lo interno, como lo externo de la vida del ser humano. Muchos proponen que a Dios solo le interesa el espíritu y el alma para santificarla, pero que el cuerpo lo podemos traer como mejor nos parezca. Algunos dicen que eso no es importante, exceptuando así la santidad externa del cuerpo; la cual está también incluida en las enseñanzas bíblicas sobre la santidad. </a:t>
            </a:r>
          </a:p>
        </p:txBody>
      </p:sp>
    </p:spTree>
    <p:extLst>
      <p:ext uri="{BB962C8B-B14F-4D97-AF65-F5344CB8AC3E}">
        <p14:creationId xmlns:p14="http://schemas.microsoft.com/office/powerpoint/2010/main" val="15434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3" y="1730292"/>
            <a:ext cx="794316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Una santidad balanceada, debe operar un cambio en tres niveles del nacido de nuevo; en su espíritu , alma y cuerpo. </a:t>
            </a:r>
            <a:endParaRPr lang="es-MX" sz="2800" dirty="0" smtClean="0"/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En </a:t>
            </a:r>
            <a:r>
              <a:rPr lang="es-MX" sz="2800" dirty="0"/>
              <a:t>la lección anterior, tratamos la santidad interna del espíritu y alma; un cambio de adentro para Dios, En esta lección trataremos la santidad externa.</a:t>
            </a:r>
          </a:p>
        </p:txBody>
      </p:sp>
    </p:spTree>
    <p:extLst>
      <p:ext uri="{BB962C8B-B14F-4D97-AF65-F5344CB8AC3E}">
        <p14:creationId xmlns:p14="http://schemas.microsoft.com/office/powerpoint/2010/main" val="106996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22439"/>
            <a:ext cx="85466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SANTIDAD EXTERNA : CUERPO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Desde </a:t>
            </a:r>
            <a:r>
              <a:rPr lang="es-MX" sz="2400" dirty="0"/>
              <a:t>que Adán y Eva se dieron cuenta que estaban desnudos... </a:t>
            </a:r>
            <a:r>
              <a:rPr lang="es-MX" sz="2400" b="1" dirty="0"/>
              <a:t>“Entonces fueron abiertos los ojos de ambos, y conocieron que estaban desnudos; entonces cosieron hojas de higuera, y se hicieron delantales”</a:t>
            </a:r>
            <a:r>
              <a:rPr lang="es-MX" sz="2400" dirty="0"/>
              <a:t>. Génesis 3:7. </a:t>
            </a:r>
            <a:endParaRPr lang="es-MX" sz="2400" dirty="0" smtClean="0"/>
          </a:p>
          <a:p>
            <a:pPr algn="just"/>
            <a:r>
              <a:rPr lang="es-MX" sz="2400" dirty="0" smtClean="0"/>
              <a:t>El </a:t>
            </a:r>
            <a:r>
              <a:rPr lang="es-MX" sz="2400" dirty="0"/>
              <a:t>hombre trató de cubrir su cuerpo, pero ya que estaban en pecado. La forma de cubrir- lo desde el principio, fue errónea. Génesis 3:7: </a:t>
            </a:r>
            <a:r>
              <a:rPr lang="es-MX" sz="2400" b="1" dirty="0"/>
              <a:t>“Entonces fueron abiertos los ojos de ambos, y conocieron que estaban desnudos; entonces cosieron hojas de higuera, y se hicieron delantales”. </a:t>
            </a:r>
            <a:r>
              <a:rPr lang="es-MX" sz="2400" dirty="0"/>
              <a:t>Se cubrieron solo las partes íntimas. </a:t>
            </a:r>
          </a:p>
        </p:txBody>
      </p:sp>
    </p:spTree>
    <p:extLst>
      <p:ext uri="{BB962C8B-B14F-4D97-AF65-F5344CB8AC3E}">
        <p14:creationId xmlns:p14="http://schemas.microsoft.com/office/powerpoint/2010/main" val="176722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0675" y="1593358"/>
            <a:ext cx="8130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Por ello, Dios tuvo que volverlos a vestir apropiadamente. Adán y Eva recibieron de parte de Dios el nuevo vestido, porque el que ellos hicieron (delantales), seguían sin estar vestidos</a:t>
            </a:r>
            <a:r>
              <a:rPr lang="es-MX" sz="2400" b="1" dirty="0"/>
              <a:t>. “Y Jehová Dios hizo al hombre y a su mujer túnicas de pieles, y los vistió”. </a:t>
            </a:r>
            <a:r>
              <a:rPr lang="es-MX" sz="2400" dirty="0"/>
              <a:t>Génesis 3:21. </a:t>
            </a:r>
            <a:endParaRPr lang="es-MX" sz="2400" dirty="0" smtClean="0"/>
          </a:p>
          <a:p>
            <a:pPr algn="just"/>
            <a:r>
              <a:rPr lang="es-MX" sz="2400" dirty="0" smtClean="0"/>
              <a:t>A </a:t>
            </a:r>
            <a:r>
              <a:rPr lang="es-MX" sz="2400" dirty="0"/>
              <a:t>Dios le interesa también nuestra manera de vestir: </a:t>
            </a:r>
            <a:r>
              <a:rPr lang="es-MX" sz="2400" b="1" dirty="0"/>
              <a:t>“como hijos obedientes, no os conforméis a los deseos que antes teníais estando en vuestra ignorancia; sino, como aquel que os llamó es santo, sed también vosotros santos en toda vuestra manera de vivir”. </a:t>
            </a:r>
            <a:r>
              <a:rPr lang="es-MX" sz="2400" dirty="0"/>
              <a:t>1 Pedro1:14-15.</a:t>
            </a:r>
          </a:p>
        </p:txBody>
      </p:sp>
    </p:spTree>
    <p:extLst>
      <p:ext uri="{BB962C8B-B14F-4D97-AF65-F5344CB8AC3E}">
        <p14:creationId xmlns:p14="http://schemas.microsoft.com/office/powerpoint/2010/main" val="3791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1859" y="1181013"/>
            <a:ext cx="803129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Algunos aluden, que Cristo criticó lo de fuera de los fariseos: </a:t>
            </a:r>
            <a:r>
              <a:rPr lang="es-MX" sz="2800" b="1" dirty="0"/>
              <a:t>“¡Ay de vosotros, escribas y fariseos, hipócritas! porque limpiáis lo de fuera del vaso y del plato, pero por dentro estáis llenos de robo y de injusticia”. </a:t>
            </a:r>
            <a:r>
              <a:rPr lang="es-MX" sz="2800" dirty="0"/>
              <a:t>Mateo 23:25. Pero olvidan que Él habla, que lo de afuera debe ser el resultado de lo que hay dentro; y nunca al revés. Donde lo de afuera, determina lo de adentro. </a:t>
            </a:r>
            <a:endParaRPr lang="es-MX" sz="2800" dirty="0" smtClean="0"/>
          </a:p>
          <a:p>
            <a:pPr algn="just"/>
            <a:r>
              <a:rPr lang="es-MX" sz="2800" dirty="0" smtClean="0"/>
              <a:t>La </a:t>
            </a:r>
            <a:r>
              <a:rPr lang="es-MX" sz="2800" dirty="0"/>
              <a:t>biblia en Efesios 4:24 nos declara: </a:t>
            </a:r>
            <a:r>
              <a:rPr lang="es-MX" sz="2800" b="1" dirty="0"/>
              <a:t>“y vestíos del nuevo hombre, creado según Dios en la justicia y santidad de la verdad”.</a:t>
            </a:r>
          </a:p>
        </p:txBody>
      </p:sp>
    </p:spTree>
    <p:extLst>
      <p:ext uri="{BB962C8B-B14F-4D97-AF65-F5344CB8AC3E}">
        <p14:creationId xmlns:p14="http://schemas.microsoft.com/office/powerpoint/2010/main" val="23870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573" y="1229801"/>
            <a:ext cx="83948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 somos un pueblo que ha sido separado, debemos ser un pueblo distinto a lo que el mundo nos ofrece. Por eso el apóstol Pablo nos recomienda: Romanos 12:2: </a:t>
            </a:r>
            <a:r>
              <a:rPr lang="es-MX" sz="2800" b="1" dirty="0"/>
              <a:t>“No os conforméis a este siglo, sino transformaos por medio de la renovación de vuestro entendimiento, para que comprobéis cuál sea la buena voluntad de Dios, agradable y perfecta”.</a:t>
            </a:r>
            <a:r>
              <a:rPr lang="es-MX" sz="2800" dirty="0"/>
              <a:t> </a:t>
            </a:r>
            <a:endParaRPr lang="es-MX" sz="2800" dirty="0" smtClean="0"/>
          </a:p>
          <a:p>
            <a:pPr algn="just"/>
            <a:r>
              <a:rPr lang="es-MX" sz="2800" dirty="0" smtClean="0"/>
              <a:t>Génesis </a:t>
            </a:r>
            <a:r>
              <a:rPr lang="es-MX" sz="2800" dirty="0"/>
              <a:t>35:2: </a:t>
            </a:r>
            <a:r>
              <a:rPr lang="es-MX" sz="2800" b="1" dirty="0"/>
              <a:t>“Entonces Jacob dijo a su familia y a todos los que con él estaban: Quitad los dioses ajenos que hay entre vosotros, y limpiaos, y mudad vuestros vestidos”. </a:t>
            </a:r>
          </a:p>
        </p:txBody>
      </p:sp>
    </p:spTree>
    <p:extLst>
      <p:ext uri="{BB962C8B-B14F-4D97-AF65-F5344CB8AC3E}">
        <p14:creationId xmlns:p14="http://schemas.microsoft.com/office/powerpoint/2010/main" val="32874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2914</Words>
  <Application>Microsoft Office PowerPoint</Application>
  <PresentationFormat>Presentación en pantalla (4:3)</PresentationFormat>
  <Paragraphs>80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82</cp:revision>
  <dcterms:created xsi:type="dcterms:W3CDTF">2016-01-29T05:02:58Z</dcterms:created>
  <dcterms:modified xsi:type="dcterms:W3CDTF">2018-01-19T23:55:09Z</dcterms:modified>
  <cp:category/>
</cp:coreProperties>
</file>