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5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898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/>
              <a:t>Juan 16:7-11 dice, que: </a:t>
            </a:r>
            <a:r>
              <a:rPr lang="en-US" dirty="0"/>
              <a:t>“Pero </a:t>
            </a:r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digo</a:t>
            </a:r>
            <a:r>
              <a:rPr lang="en-US" dirty="0"/>
              <a:t> la </a:t>
            </a:r>
            <a:r>
              <a:rPr lang="en-US" dirty="0" err="1"/>
              <a:t>verdad</a:t>
            </a:r>
            <a:r>
              <a:rPr lang="en-US" dirty="0"/>
              <a:t>: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conviene</a:t>
            </a:r>
            <a:r>
              <a:rPr lang="en-US" dirty="0"/>
              <a:t> que </a:t>
            </a:r>
            <a:r>
              <a:rPr lang="en-US" dirty="0" err="1"/>
              <a:t>yo</a:t>
            </a:r>
            <a:r>
              <a:rPr lang="en-US" dirty="0"/>
              <a:t> me </a:t>
            </a:r>
            <a:r>
              <a:rPr lang="en-US" dirty="0" err="1"/>
              <a:t>vaya</a:t>
            </a:r>
            <a:r>
              <a:rPr lang="en-US" dirty="0"/>
              <a:t>; </a:t>
            </a:r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no me </a:t>
            </a:r>
            <a:r>
              <a:rPr lang="en-US" dirty="0" err="1"/>
              <a:t>fuera</a:t>
            </a:r>
            <a:r>
              <a:rPr lang="en-US" dirty="0"/>
              <a:t>, el </a:t>
            </a:r>
            <a:r>
              <a:rPr lang="en-US" dirty="0" err="1"/>
              <a:t>Consolador</a:t>
            </a:r>
            <a:r>
              <a:rPr lang="en-US" dirty="0"/>
              <a:t> no </a:t>
            </a:r>
            <a:r>
              <a:rPr lang="en-US" dirty="0" err="1"/>
              <a:t>vendría</a:t>
            </a:r>
            <a:r>
              <a:rPr lang="en-US" dirty="0"/>
              <a:t> a </a:t>
            </a:r>
            <a:r>
              <a:rPr lang="en-US" dirty="0" err="1"/>
              <a:t>vosotros</a:t>
            </a:r>
            <a:r>
              <a:rPr lang="en-US" dirty="0"/>
              <a:t>;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me </a:t>
            </a:r>
            <a:r>
              <a:rPr lang="en-US" dirty="0" err="1"/>
              <a:t>fuere</a:t>
            </a:r>
            <a:r>
              <a:rPr lang="en-US" dirty="0"/>
              <a:t>, </a:t>
            </a:r>
            <a:r>
              <a:rPr lang="en-US" dirty="0" err="1"/>
              <a:t>os</a:t>
            </a:r>
            <a:r>
              <a:rPr lang="en-US" dirty="0"/>
              <a:t> lo </a:t>
            </a:r>
            <a:r>
              <a:rPr lang="en-US" dirty="0" err="1"/>
              <a:t>enviaré</a:t>
            </a:r>
            <a:r>
              <a:rPr lang="en-US" dirty="0"/>
              <a:t>. Y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él</a:t>
            </a:r>
            <a:r>
              <a:rPr lang="en-US" dirty="0"/>
              <a:t> </a:t>
            </a:r>
            <a:r>
              <a:rPr lang="en-US" dirty="0" err="1"/>
              <a:t>venga</a:t>
            </a:r>
            <a:r>
              <a:rPr lang="en-US" dirty="0"/>
              <a:t>, </a:t>
            </a:r>
            <a:r>
              <a:rPr lang="en-US" dirty="0" err="1"/>
              <a:t>convencerá</a:t>
            </a:r>
            <a:r>
              <a:rPr lang="en-US" dirty="0"/>
              <a:t> al </a:t>
            </a:r>
            <a:r>
              <a:rPr lang="en-US" dirty="0" err="1"/>
              <a:t>mundo</a:t>
            </a:r>
            <a:r>
              <a:rPr lang="en-US" dirty="0"/>
              <a:t> de </a:t>
            </a:r>
            <a:r>
              <a:rPr lang="en-US" dirty="0" err="1"/>
              <a:t>pecado</a:t>
            </a:r>
            <a:r>
              <a:rPr lang="en-US" dirty="0"/>
              <a:t>, de </a:t>
            </a:r>
            <a:r>
              <a:rPr lang="en-US" dirty="0" err="1"/>
              <a:t>justicia</a:t>
            </a:r>
            <a:r>
              <a:rPr lang="en-US" dirty="0"/>
              <a:t> y de </a:t>
            </a:r>
            <a:r>
              <a:rPr lang="en-US" dirty="0" err="1"/>
              <a:t>juicio</a:t>
            </a:r>
            <a:r>
              <a:rPr lang="en-US" dirty="0"/>
              <a:t>. De </a:t>
            </a:r>
            <a:r>
              <a:rPr lang="en-US" dirty="0" err="1"/>
              <a:t>pecado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cuanto</a:t>
            </a:r>
            <a:r>
              <a:rPr lang="en-US" dirty="0"/>
              <a:t> no </a:t>
            </a:r>
            <a:r>
              <a:rPr lang="en-US" dirty="0" err="1"/>
              <a:t>creen</a:t>
            </a:r>
            <a:r>
              <a:rPr lang="en-US" dirty="0"/>
              <a:t> en </a:t>
            </a:r>
            <a:r>
              <a:rPr lang="en-US" dirty="0" err="1"/>
              <a:t>mí</a:t>
            </a:r>
            <a:r>
              <a:rPr lang="en-US" dirty="0"/>
              <a:t>; de </a:t>
            </a:r>
            <a:r>
              <a:rPr lang="en-US" dirty="0" err="1"/>
              <a:t>justicia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cuanto</a:t>
            </a:r>
            <a:r>
              <a:rPr lang="en-US" dirty="0"/>
              <a:t> </a:t>
            </a:r>
            <a:r>
              <a:rPr lang="en-US" dirty="0" err="1"/>
              <a:t>voy</a:t>
            </a:r>
            <a:r>
              <a:rPr lang="en-US" dirty="0"/>
              <a:t> al Padre, y no me </a:t>
            </a:r>
            <a:r>
              <a:rPr lang="en-US" dirty="0" err="1"/>
              <a:t>veréis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; y de </a:t>
            </a:r>
            <a:r>
              <a:rPr lang="en-US" dirty="0" err="1"/>
              <a:t>juicio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cuanto</a:t>
            </a:r>
            <a:r>
              <a:rPr lang="en-US" dirty="0"/>
              <a:t> el </a:t>
            </a:r>
            <a:r>
              <a:rPr lang="en-US" dirty="0" err="1"/>
              <a:t>príncipe</a:t>
            </a:r>
            <a:r>
              <a:rPr lang="en-US" dirty="0"/>
              <a:t> de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ha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juzgado</a:t>
            </a:r>
            <a:r>
              <a:rPr lang="en-US" dirty="0"/>
              <a:t>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renuncia</a:t>
            </a:r>
            <a:r>
              <a:rPr lang="en-US" dirty="0"/>
              <a:t> </a:t>
            </a:r>
            <a:r>
              <a:rPr lang="en-US" dirty="0" err="1"/>
              <a:t>producida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 </a:t>
            </a:r>
            <a:r>
              <a:rPr lang="en-US" dirty="0" err="1"/>
              <a:t>convicción</a:t>
            </a:r>
            <a:r>
              <a:rPr lang="en-US" dirty="0"/>
              <a:t> que el </a:t>
            </a:r>
            <a:r>
              <a:rPr lang="en-US" dirty="0" err="1"/>
              <a:t>Espíritu</a:t>
            </a:r>
            <a:r>
              <a:rPr lang="en-US" dirty="0"/>
              <a:t> Santo </a:t>
            </a:r>
            <a:r>
              <a:rPr lang="en-US" dirty="0" err="1"/>
              <a:t>trajo</a:t>
            </a:r>
            <a:r>
              <a:rPr lang="en-US" dirty="0"/>
              <a:t> a la </a:t>
            </a:r>
            <a:r>
              <a:rPr lang="en-US" dirty="0" err="1"/>
              <a:t>vida</a:t>
            </a:r>
            <a:r>
              <a:rPr lang="en-US" dirty="0"/>
              <a:t>, sin </a:t>
            </a:r>
            <a:r>
              <a:rPr lang="en-US" dirty="0" err="1"/>
              <a:t>duda</a:t>
            </a:r>
            <a:r>
              <a:rPr lang="en-US" dirty="0"/>
              <a:t> que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producirá</a:t>
            </a:r>
            <a:r>
              <a:rPr lang="en-US" dirty="0"/>
              <a:t> ese </a:t>
            </a:r>
            <a:r>
              <a:rPr lang="en-US" dirty="0" err="1"/>
              <a:t>reconocimiento</a:t>
            </a:r>
            <a:r>
              <a:rPr lang="en-US" dirty="0"/>
              <a:t> de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realidad</a:t>
            </a:r>
            <a:r>
              <a:rPr lang="en-US" dirty="0"/>
              <a:t> sin Dios; el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lleva</a:t>
            </a:r>
            <a:r>
              <a:rPr lang="en-US" dirty="0"/>
              <a:t> a las personas a </a:t>
            </a:r>
            <a:r>
              <a:rPr lang="en-US" dirty="0" err="1"/>
              <a:t>dar</a:t>
            </a:r>
            <a:r>
              <a:rPr lang="en-US" dirty="0"/>
              <a:t> un </a:t>
            </a:r>
            <a:r>
              <a:rPr lang="en-US" dirty="0" err="1"/>
              <a:t>giro</a:t>
            </a:r>
            <a:r>
              <a:rPr lang="en-US" dirty="0"/>
              <a:t> de </a:t>
            </a:r>
            <a:r>
              <a:rPr lang="en-US" dirty="0" err="1"/>
              <a:t>ciento</a:t>
            </a:r>
            <a:r>
              <a:rPr lang="en-US" dirty="0"/>
              <a:t> </a:t>
            </a:r>
            <a:r>
              <a:rPr lang="en-US" dirty="0" err="1"/>
              <a:t>ochenta</a:t>
            </a:r>
            <a:r>
              <a:rPr lang="en-US" dirty="0"/>
              <a:t> </a:t>
            </a:r>
            <a:r>
              <a:rPr lang="en-US" dirty="0" err="1"/>
              <a:t>grados</a:t>
            </a:r>
            <a:r>
              <a:rPr lang="en-US" dirty="0"/>
              <a:t> 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caminar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792171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A ese </a:t>
            </a:r>
            <a:r>
              <a:rPr lang="en-US" dirty="0" err="1"/>
              <a:t>reconocimiento</a:t>
            </a:r>
            <a:r>
              <a:rPr lang="en-US" dirty="0"/>
              <a:t>, se le </a:t>
            </a:r>
            <a:r>
              <a:rPr lang="en-US" dirty="0" err="1"/>
              <a:t>conoce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ARREPENTIMIENTO. Cristo </a:t>
            </a:r>
            <a:r>
              <a:rPr lang="en-US" dirty="0" err="1"/>
              <a:t>dijo</a:t>
            </a:r>
            <a:r>
              <a:rPr lang="en-US" dirty="0"/>
              <a:t> al </a:t>
            </a:r>
            <a:r>
              <a:rPr lang="en-US" dirty="0" err="1"/>
              <a:t>inicio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ministerio</a:t>
            </a:r>
            <a:r>
              <a:rPr lang="en-US" dirty="0"/>
              <a:t>: </a:t>
            </a:r>
            <a:r>
              <a:rPr lang="en-US" b="1" dirty="0"/>
              <a:t>“</a:t>
            </a:r>
            <a:r>
              <a:rPr lang="en-US" b="1" dirty="0" err="1"/>
              <a:t>Después</a:t>
            </a:r>
            <a:r>
              <a:rPr lang="en-US" b="1" dirty="0"/>
              <a:t> que Juan </a:t>
            </a:r>
            <a:r>
              <a:rPr lang="en-US" b="1" dirty="0" err="1"/>
              <a:t>fue</a:t>
            </a:r>
            <a:r>
              <a:rPr lang="en-US" b="1" dirty="0"/>
              <a:t> </a:t>
            </a:r>
            <a:r>
              <a:rPr lang="en-US" b="1" dirty="0" err="1"/>
              <a:t>encarcelado</a:t>
            </a:r>
            <a:r>
              <a:rPr lang="en-US" b="1" dirty="0"/>
              <a:t>, </a:t>
            </a:r>
            <a:r>
              <a:rPr lang="en-US" b="1" dirty="0" err="1"/>
              <a:t>Jesús</a:t>
            </a:r>
            <a:r>
              <a:rPr lang="en-US" b="1" dirty="0"/>
              <a:t> vino a Galilea </a:t>
            </a:r>
            <a:r>
              <a:rPr lang="en-US" b="1" dirty="0" err="1"/>
              <a:t>predicando</a:t>
            </a:r>
            <a:r>
              <a:rPr lang="en-US" b="1" dirty="0"/>
              <a:t> el </a:t>
            </a:r>
            <a:r>
              <a:rPr lang="en-US" b="1" dirty="0" err="1"/>
              <a:t>evan</a:t>
            </a:r>
            <a:r>
              <a:rPr lang="en-US" b="1" dirty="0"/>
              <a:t>- </a:t>
            </a:r>
            <a:r>
              <a:rPr lang="en-US" b="1" dirty="0" err="1"/>
              <a:t>gelio</a:t>
            </a:r>
            <a:r>
              <a:rPr lang="en-US" b="1" dirty="0"/>
              <a:t> del </a:t>
            </a:r>
            <a:r>
              <a:rPr lang="en-US" b="1" dirty="0" err="1"/>
              <a:t>reino</a:t>
            </a:r>
            <a:r>
              <a:rPr lang="en-US" b="1" dirty="0"/>
              <a:t> de Dios, </a:t>
            </a:r>
            <a:r>
              <a:rPr lang="en-US" b="1" dirty="0" err="1"/>
              <a:t>diciendo</a:t>
            </a:r>
            <a:r>
              <a:rPr lang="en-US" b="1" dirty="0"/>
              <a:t>: El </a:t>
            </a:r>
            <a:r>
              <a:rPr lang="en-US" b="1" dirty="0" err="1"/>
              <a:t>tiempo</a:t>
            </a:r>
            <a:r>
              <a:rPr lang="en-US" b="1" dirty="0"/>
              <a:t> se ha </a:t>
            </a:r>
            <a:r>
              <a:rPr lang="en-US" b="1" dirty="0" err="1"/>
              <a:t>cumplido</a:t>
            </a:r>
            <a:r>
              <a:rPr lang="en-US" b="1" dirty="0"/>
              <a:t>, y el </a:t>
            </a:r>
            <a:r>
              <a:rPr lang="en-US" b="1" dirty="0" err="1"/>
              <a:t>reino</a:t>
            </a:r>
            <a:r>
              <a:rPr lang="en-US" b="1" dirty="0"/>
              <a:t> de Dios se ha </a:t>
            </a:r>
            <a:r>
              <a:rPr lang="en-US" b="1" dirty="0" err="1"/>
              <a:t>acercado</a:t>
            </a:r>
            <a:r>
              <a:rPr lang="en-US" b="1" dirty="0"/>
              <a:t>; </a:t>
            </a:r>
            <a:r>
              <a:rPr lang="en-US" b="1" dirty="0" err="1"/>
              <a:t>arrepentíos</a:t>
            </a:r>
            <a:r>
              <a:rPr lang="en-US" b="1" dirty="0"/>
              <a:t>, y creed en el </a:t>
            </a:r>
            <a:r>
              <a:rPr lang="en-US" b="1" dirty="0" err="1"/>
              <a:t>evangelio</a:t>
            </a:r>
            <a:r>
              <a:rPr lang="en-US" b="1" dirty="0"/>
              <a:t>”. </a:t>
            </a:r>
            <a:r>
              <a:rPr lang="en-US" dirty="0"/>
              <a:t>Marcos 1:14-15.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judíos</a:t>
            </a:r>
            <a:r>
              <a:rPr lang="en-US" dirty="0"/>
              <a:t> </a:t>
            </a:r>
            <a:r>
              <a:rPr lang="en-US" dirty="0" err="1"/>
              <a:t>reconocieron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pecado</a:t>
            </a:r>
            <a:r>
              <a:rPr lang="en-US" dirty="0"/>
              <a:t> contra Dios, </a:t>
            </a:r>
            <a:r>
              <a:rPr lang="en-US" dirty="0" err="1"/>
              <a:t>actuaron</a:t>
            </a:r>
            <a:r>
              <a:rPr lang="en-US" dirty="0"/>
              <a:t> </a:t>
            </a:r>
            <a:r>
              <a:rPr lang="en-US" dirty="0" err="1"/>
              <a:t>así</a:t>
            </a:r>
            <a:r>
              <a:rPr lang="en-US" dirty="0"/>
              <a:t>: </a:t>
            </a:r>
            <a:r>
              <a:rPr lang="en-US" b="1" dirty="0"/>
              <a:t>“</a:t>
            </a:r>
            <a:r>
              <a:rPr lang="en-US" b="1" dirty="0" err="1"/>
              <a:t>Sepa</a:t>
            </a:r>
            <a:r>
              <a:rPr lang="en-US" b="1" dirty="0"/>
              <a:t>, </a:t>
            </a:r>
            <a:r>
              <a:rPr lang="en-US" b="1" dirty="0" err="1"/>
              <a:t>pues</a:t>
            </a:r>
            <a:r>
              <a:rPr lang="en-US" b="1" dirty="0"/>
              <a:t>, </a:t>
            </a:r>
            <a:r>
              <a:rPr lang="en-US" b="1" dirty="0" err="1"/>
              <a:t>ciertí</a:t>
            </a:r>
            <a:r>
              <a:rPr lang="en-US" b="1" dirty="0"/>
              <a:t>- </a:t>
            </a:r>
            <a:r>
              <a:rPr lang="en-US" b="1" dirty="0" err="1"/>
              <a:t>simamente</a:t>
            </a:r>
            <a:r>
              <a:rPr lang="en-US" b="1" dirty="0"/>
              <a:t> </a:t>
            </a:r>
            <a:r>
              <a:rPr lang="en-US" b="1" dirty="0" err="1"/>
              <a:t>toda</a:t>
            </a:r>
            <a:r>
              <a:rPr lang="en-US" b="1" dirty="0"/>
              <a:t> la casa de Israel, que a </a:t>
            </a:r>
            <a:r>
              <a:rPr lang="en-US" b="1" dirty="0" err="1"/>
              <a:t>este</a:t>
            </a:r>
            <a:r>
              <a:rPr lang="en-US" b="1" dirty="0"/>
              <a:t> </a:t>
            </a:r>
            <a:r>
              <a:rPr lang="en-US" b="1" dirty="0" err="1"/>
              <a:t>Jesús</a:t>
            </a:r>
            <a:r>
              <a:rPr lang="en-US" b="1" dirty="0"/>
              <a:t> a </a:t>
            </a:r>
            <a:r>
              <a:rPr lang="en-US" b="1" dirty="0" err="1"/>
              <a:t>quien</a:t>
            </a:r>
            <a:r>
              <a:rPr lang="en-US" b="1" dirty="0"/>
              <a:t> </a:t>
            </a:r>
            <a:r>
              <a:rPr lang="en-US" b="1" dirty="0" err="1"/>
              <a:t>vosotros</a:t>
            </a:r>
            <a:r>
              <a:rPr lang="en-US" b="1" dirty="0"/>
              <a:t> </a:t>
            </a:r>
            <a:r>
              <a:rPr lang="en-US" b="1" dirty="0" err="1"/>
              <a:t>crucificasteis</a:t>
            </a:r>
            <a:r>
              <a:rPr lang="en-US" b="1" dirty="0"/>
              <a:t>, Dios le ha </a:t>
            </a:r>
            <a:r>
              <a:rPr lang="en-US" b="1" dirty="0" err="1"/>
              <a:t>hecho</a:t>
            </a:r>
            <a:r>
              <a:rPr lang="en-US" b="1" dirty="0"/>
              <a:t> </a:t>
            </a:r>
            <a:r>
              <a:rPr lang="en-US" b="1" dirty="0" err="1"/>
              <a:t>Señor</a:t>
            </a:r>
            <a:r>
              <a:rPr lang="en-US" b="1" dirty="0"/>
              <a:t> y Cristo. Al </a:t>
            </a:r>
            <a:r>
              <a:rPr lang="en-US" b="1" dirty="0" err="1"/>
              <a:t>oír</a:t>
            </a:r>
            <a:r>
              <a:rPr lang="en-US" b="1" dirty="0"/>
              <a:t> </a:t>
            </a:r>
            <a:r>
              <a:rPr lang="en-US" b="1" dirty="0" err="1"/>
              <a:t>esto</a:t>
            </a:r>
            <a:r>
              <a:rPr lang="en-US" b="1" dirty="0"/>
              <a:t>, se </a:t>
            </a:r>
            <a:r>
              <a:rPr lang="en-US" b="1" dirty="0" err="1"/>
              <a:t>compungieron</a:t>
            </a:r>
            <a:r>
              <a:rPr lang="en-US" b="1" dirty="0"/>
              <a:t> de </a:t>
            </a:r>
            <a:r>
              <a:rPr lang="en-US" b="1" dirty="0" err="1"/>
              <a:t>corazón</a:t>
            </a:r>
            <a:r>
              <a:rPr lang="en-US" b="1" dirty="0"/>
              <a:t>, y </a:t>
            </a:r>
            <a:r>
              <a:rPr lang="en-US" b="1" dirty="0" err="1"/>
              <a:t>dijeron</a:t>
            </a:r>
            <a:r>
              <a:rPr lang="en-US" b="1" dirty="0"/>
              <a:t> a Pedro y a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otros</a:t>
            </a:r>
            <a:r>
              <a:rPr lang="en-US" b="1" dirty="0"/>
              <a:t> </a:t>
            </a:r>
            <a:r>
              <a:rPr lang="en-US" b="1" dirty="0" err="1"/>
              <a:t>apóstoles</a:t>
            </a:r>
            <a:r>
              <a:rPr lang="en-US" b="1" dirty="0"/>
              <a:t>: </a:t>
            </a:r>
            <a:r>
              <a:rPr lang="en-US" b="1" dirty="0" err="1"/>
              <a:t>Varones</a:t>
            </a:r>
            <a:r>
              <a:rPr lang="en-US" b="1" dirty="0"/>
              <a:t> </a:t>
            </a:r>
            <a:r>
              <a:rPr lang="en-US" b="1" dirty="0" err="1"/>
              <a:t>hermanos</a:t>
            </a:r>
            <a:r>
              <a:rPr lang="en-US" b="1" dirty="0"/>
              <a:t>, ¿</a:t>
            </a:r>
            <a:r>
              <a:rPr lang="en-US" b="1" dirty="0" err="1"/>
              <a:t>qué</a:t>
            </a:r>
            <a:r>
              <a:rPr lang="en-US" b="1" dirty="0"/>
              <a:t> </a:t>
            </a:r>
            <a:r>
              <a:rPr lang="en-US" b="1" dirty="0" err="1"/>
              <a:t>haremos</a:t>
            </a:r>
            <a:r>
              <a:rPr lang="en-US" b="1" dirty="0"/>
              <a:t>?”. </a:t>
            </a:r>
            <a:r>
              <a:rPr lang="en-US" dirty="0" err="1"/>
              <a:t>Hechos</a:t>
            </a:r>
            <a:r>
              <a:rPr lang="en-US" dirty="0"/>
              <a:t> 2:36-37.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err="1"/>
              <a:t>Entonces</a:t>
            </a:r>
            <a:r>
              <a:rPr lang="en-US" dirty="0"/>
              <a:t> Pedro les </a:t>
            </a:r>
            <a:r>
              <a:rPr lang="en-US" dirty="0" err="1"/>
              <a:t>dijo</a:t>
            </a:r>
            <a:r>
              <a:rPr lang="en-US" dirty="0"/>
              <a:t> que se </a:t>
            </a:r>
            <a:r>
              <a:rPr lang="en-US" dirty="0" err="1"/>
              <a:t>arrepintieran</a:t>
            </a:r>
            <a:r>
              <a:rPr lang="en-US" dirty="0"/>
              <a:t>. 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sería</a:t>
            </a:r>
            <a:r>
              <a:rPr lang="en-US" dirty="0"/>
              <a:t>: “</a:t>
            </a:r>
            <a:r>
              <a:rPr lang="en-US" dirty="0" err="1"/>
              <a:t>Renuncien</a:t>
            </a:r>
            <a:r>
              <a:rPr lang="en-US" dirty="0"/>
              <a:t> a la </a:t>
            </a:r>
            <a:r>
              <a:rPr lang="en-US" dirty="0" err="1"/>
              <a:t>pasada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s-ES_tradnl" dirty="0"/>
              <a:t> </a:t>
            </a:r>
            <a:r>
              <a:rPr lang="en-US" dirty="0"/>
              <a:t>de </a:t>
            </a:r>
            <a:r>
              <a:rPr lang="en-US" dirty="0" err="1"/>
              <a:t>vivir</a:t>
            </a:r>
            <a:r>
              <a:rPr lang="en-US" dirty="0"/>
              <a:t>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II.- UNA NUEVA FORMA DE VIVIR</a:t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El </a:t>
            </a:r>
            <a:r>
              <a:rPr lang="en-US" dirty="0" err="1"/>
              <a:t>creyente</a:t>
            </a:r>
            <a:r>
              <a:rPr lang="en-US" dirty="0"/>
              <a:t> que </a:t>
            </a:r>
            <a:r>
              <a:rPr lang="en-US" dirty="0" err="1"/>
              <a:t>desea</a:t>
            </a:r>
            <a:r>
              <a:rPr lang="en-US" dirty="0"/>
              <a:t> </a:t>
            </a:r>
            <a:r>
              <a:rPr lang="en-US" dirty="0" err="1"/>
              <a:t>servir</a:t>
            </a:r>
            <a:r>
              <a:rPr lang="en-US" dirty="0"/>
              <a:t> a Dios,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hacerlo</a:t>
            </a:r>
            <a:r>
              <a:rPr lang="en-US" dirty="0"/>
              <a:t> </a:t>
            </a:r>
            <a:r>
              <a:rPr lang="en-US" dirty="0" err="1"/>
              <a:t>bajo</a:t>
            </a:r>
            <a:r>
              <a:rPr lang="en-US" dirty="0"/>
              <a:t> la </a:t>
            </a:r>
            <a:r>
              <a:rPr lang="en-US" dirty="0" err="1"/>
              <a:t>convicción</a:t>
            </a:r>
            <a:r>
              <a:rPr lang="en-US" dirty="0"/>
              <a:t> de que </a:t>
            </a:r>
            <a:r>
              <a:rPr lang="en-US" dirty="0" err="1"/>
              <a:t>ahora</a:t>
            </a:r>
            <a:r>
              <a:rPr lang="en-US" dirty="0"/>
              <a:t> es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nueva</a:t>
            </a:r>
            <a:r>
              <a:rPr lang="en-US" dirty="0"/>
              <a:t> </a:t>
            </a:r>
            <a:r>
              <a:rPr lang="en-US" dirty="0" err="1"/>
              <a:t>criatura</a:t>
            </a:r>
            <a:r>
              <a:rPr lang="en-US" dirty="0"/>
              <a:t> en Cristo; </a:t>
            </a:r>
            <a:r>
              <a:rPr lang="en-US" dirty="0" err="1"/>
              <a:t>ya</a:t>
            </a:r>
            <a:r>
              <a:rPr lang="en-US" dirty="0"/>
              <a:t> que no es </a:t>
            </a:r>
            <a:r>
              <a:rPr lang="en-US" dirty="0" err="1"/>
              <a:t>cuestión</a:t>
            </a:r>
            <a:r>
              <a:rPr lang="en-US" dirty="0"/>
              <a:t> de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cosas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parecen</a:t>
            </a:r>
            <a:r>
              <a:rPr lang="en-US" dirty="0"/>
              <a:t> </a:t>
            </a:r>
            <a:r>
              <a:rPr lang="en-US" dirty="0" err="1"/>
              <a:t>buenas</a:t>
            </a:r>
            <a:r>
              <a:rPr lang="en-US" dirty="0"/>
              <a:t>, </a:t>
            </a:r>
            <a:r>
              <a:rPr lang="en-US" dirty="0" err="1"/>
              <a:t>sino</a:t>
            </a:r>
            <a:r>
              <a:rPr lang="en-US" dirty="0"/>
              <a:t> que lo que </a:t>
            </a:r>
            <a:r>
              <a:rPr lang="en-US" dirty="0" err="1"/>
              <a:t>fluya</a:t>
            </a:r>
            <a:r>
              <a:rPr lang="en-US" dirty="0"/>
              <a:t> de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</a:t>
            </a:r>
            <a:r>
              <a:rPr lang="en-US" dirty="0" err="1"/>
              <a:t>necesita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el </a:t>
            </a:r>
            <a:r>
              <a:rPr lang="en-US" dirty="0" err="1"/>
              <a:t>resultado</a:t>
            </a:r>
            <a:r>
              <a:rPr lang="en-US" dirty="0"/>
              <a:t> de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relación</a:t>
            </a:r>
            <a:r>
              <a:rPr lang="en-US" dirty="0"/>
              <a:t> que se ha ad- </a:t>
            </a:r>
            <a:r>
              <a:rPr lang="en-US" dirty="0" err="1"/>
              <a:t>quirido</a:t>
            </a:r>
            <a:r>
              <a:rPr lang="en-US" dirty="0"/>
              <a:t>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“</a:t>
            </a:r>
            <a:r>
              <a:rPr lang="en-US" dirty="0" err="1"/>
              <a:t>Porque</a:t>
            </a:r>
            <a:r>
              <a:rPr lang="en-US" dirty="0"/>
              <a:t> el </a:t>
            </a:r>
            <a:r>
              <a:rPr lang="en-US" dirty="0" err="1"/>
              <a:t>amor</a:t>
            </a:r>
            <a:r>
              <a:rPr lang="en-US" dirty="0"/>
              <a:t> de Cristo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constriñe</a:t>
            </a:r>
            <a:r>
              <a:rPr lang="en-US" dirty="0"/>
              <a:t>, </a:t>
            </a:r>
            <a:r>
              <a:rPr lang="en-US" dirty="0" err="1"/>
              <a:t>pensando</a:t>
            </a:r>
            <a:r>
              <a:rPr lang="en-US" dirty="0"/>
              <a:t> </a:t>
            </a:r>
            <a:r>
              <a:rPr lang="en-US" dirty="0" err="1"/>
              <a:t>esto</a:t>
            </a:r>
            <a:r>
              <a:rPr lang="en-US" dirty="0"/>
              <a:t>: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murió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, </a:t>
            </a:r>
            <a:r>
              <a:rPr lang="en-US" dirty="0" err="1"/>
              <a:t>luego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murieron</a:t>
            </a:r>
            <a:r>
              <a:rPr lang="en-US" dirty="0"/>
              <a:t>; y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murió</a:t>
            </a:r>
            <a:r>
              <a:rPr lang="en-US" dirty="0"/>
              <a:t>, para que </a:t>
            </a:r>
            <a:r>
              <a:rPr lang="en-US" dirty="0" err="1"/>
              <a:t>los</a:t>
            </a:r>
            <a:r>
              <a:rPr lang="en-US" dirty="0"/>
              <a:t> que </a:t>
            </a:r>
            <a:r>
              <a:rPr lang="en-US" dirty="0" err="1"/>
              <a:t>viven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no </a:t>
            </a:r>
            <a:r>
              <a:rPr lang="en-US" dirty="0" err="1"/>
              <a:t>vivan</a:t>
            </a:r>
            <a:r>
              <a:rPr lang="en-US" dirty="0"/>
              <a:t> para </a:t>
            </a:r>
            <a:r>
              <a:rPr lang="en-US" dirty="0" err="1"/>
              <a:t>sí</a:t>
            </a:r>
            <a:r>
              <a:rPr lang="en-US" dirty="0"/>
              <a:t>, </a:t>
            </a:r>
            <a:r>
              <a:rPr lang="en-US" dirty="0" err="1"/>
              <a:t>sino</a:t>
            </a:r>
            <a:r>
              <a:rPr lang="en-US" dirty="0"/>
              <a:t> para aquel que </a:t>
            </a:r>
            <a:r>
              <a:rPr lang="en-US" dirty="0" err="1"/>
              <a:t>murió</a:t>
            </a:r>
            <a:r>
              <a:rPr lang="en-US" dirty="0"/>
              <a:t> y </a:t>
            </a:r>
            <a:r>
              <a:rPr lang="en-US" dirty="0" err="1"/>
              <a:t>resucitó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ellos</a:t>
            </a:r>
            <a:r>
              <a:rPr lang="en-US" dirty="0"/>
              <a:t>. De </a:t>
            </a:r>
            <a:r>
              <a:rPr lang="en-US" dirty="0" err="1"/>
              <a:t>manera</a:t>
            </a:r>
            <a:r>
              <a:rPr lang="en-US" dirty="0"/>
              <a:t> que </a:t>
            </a:r>
            <a:r>
              <a:rPr lang="en-US" dirty="0" err="1"/>
              <a:t>nosotros</a:t>
            </a:r>
            <a:r>
              <a:rPr lang="en-US" dirty="0"/>
              <a:t> de </a:t>
            </a:r>
            <a:r>
              <a:rPr lang="en-US" dirty="0" err="1"/>
              <a:t>aquí</a:t>
            </a:r>
            <a:r>
              <a:rPr lang="en-US" dirty="0"/>
              <a:t> en </a:t>
            </a:r>
            <a:r>
              <a:rPr lang="en-US" dirty="0" err="1"/>
              <a:t>ade</a:t>
            </a:r>
            <a:r>
              <a:rPr lang="en-US" dirty="0"/>
              <a:t>- </a:t>
            </a:r>
            <a:r>
              <a:rPr lang="en-US" dirty="0" err="1"/>
              <a:t>lante</a:t>
            </a:r>
            <a:r>
              <a:rPr lang="en-US" dirty="0"/>
              <a:t> a </a:t>
            </a:r>
            <a:r>
              <a:rPr lang="en-US" dirty="0" err="1"/>
              <a:t>nadie</a:t>
            </a:r>
            <a:r>
              <a:rPr lang="en-US" dirty="0"/>
              <a:t> </a:t>
            </a:r>
            <a:r>
              <a:rPr lang="en-US" dirty="0" err="1"/>
              <a:t>conocemos</a:t>
            </a:r>
            <a:r>
              <a:rPr lang="en-US" dirty="0"/>
              <a:t> </a:t>
            </a:r>
            <a:r>
              <a:rPr lang="en-US" dirty="0" err="1"/>
              <a:t>según</a:t>
            </a:r>
            <a:r>
              <a:rPr lang="en-US" dirty="0"/>
              <a:t> la carne; y </a:t>
            </a:r>
            <a:r>
              <a:rPr lang="en-US" dirty="0" err="1"/>
              <a:t>aun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Cristo </a:t>
            </a:r>
            <a:r>
              <a:rPr lang="en-US" dirty="0" err="1"/>
              <a:t>conocimos</a:t>
            </a:r>
            <a:r>
              <a:rPr lang="en-US" dirty="0"/>
              <a:t> </a:t>
            </a:r>
            <a:r>
              <a:rPr lang="en-US" dirty="0" err="1"/>
              <a:t>según</a:t>
            </a:r>
            <a:r>
              <a:rPr lang="en-US" dirty="0"/>
              <a:t> la carne, </a:t>
            </a:r>
            <a:r>
              <a:rPr lang="en-US" dirty="0" err="1"/>
              <a:t>ya</a:t>
            </a:r>
            <a:r>
              <a:rPr lang="en-US" dirty="0"/>
              <a:t> no lo </a:t>
            </a:r>
            <a:r>
              <a:rPr lang="en-US" dirty="0" err="1"/>
              <a:t>conocemos</a:t>
            </a:r>
            <a:r>
              <a:rPr lang="en-US" dirty="0"/>
              <a:t> </a:t>
            </a:r>
            <a:r>
              <a:rPr lang="en-US" dirty="0" err="1"/>
              <a:t>así</a:t>
            </a:r>
            <a:r>
              <a:rPr lang="en-US" dirty="0"/>
              <a:t>. De </a:t>
            </a:r>
            <a:r>
              <a:rPr lang="en-US" dirty="0" err="1"/>
              <a:t>modo</a:t>
            </a:r>
            <a:r>
              <a:rPr lang="en-US" dirty="0"/>
              <a:t> que,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alguno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en Cristo, </a:t>
            </a:r>
            <a:r>
              <a:rPr lang="en-US" dirty="0" err="1"/>
              <a:t>nueva</a:t>
            </a:r>
            <a:r>
              <a:rPr lang="en-US" dirty="0"/>
              <a:t> </a:t>
            </a:r>
            <a:r>
              <a:rPr lang="en-US" dirty="0" err="1"/>
              <a:t>criatura</a:t>
            </a:r>
            <a:r>
              <a:rPr lang="en-US" dirty="0"/>
              <a:t> es; las </a:t>
            </a:r>
            <a:r>
              <a:rPr lang="en-US" dirty="0" err="1"/>
              <a:t>cosas</a:t>
            </a:r>
            <a:r>
              <a:rPr lang="en-US" dirty="0"/>
              <a:t> </a:t>
            </a:r>
            <a:r>
              <a:rPr lang="en-US" dirty="0" err="1"/>
              <a:t>viejas</a:t>
            </a:r>
            <a:r>
              <a:rPr lang="en-US" dirty="0"/>
              <a:t> </a:t>
            </a:r>
            <a:r>
              <a:rPr lang="en-US" dirty="0" err="1"/>
              <a:t>pasaron</a:t>
            </a:r>
            <a:r>
              <a:rPr lang="en-US" dirty="0"/>
              <a:t>; he </a:t>
            </a:r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todas</a:t>
            </a:r>
            <a:r>
              <a:rPr lang="en-US" dirty="0"/>
              <a:t> son </a:t>
            </a:r>
            <a:r>
              <a:rPr lang="en-US" dirty="0" err="1"/>
              <a:t>hechas</a:t>
            </a:r>
            <a:r>
              <a:rPr lang="en-US" dirty="0"/>
              <a:t> </a:t>
            </a:r>
            <a:r>
              <a:rPr lang="en-US" dirty="0" err="1"/>
              <a:t>nuevas</a:t>
            </a:r>
            <a:r>
              <a:rPr lang="en-US" dirty="0"/>
              <a:t>”. </a:t>
            </a:r>
            <a:r>
              <a:rPr lang="en-US" b="1" dirty="0"/>
              <a:t>2 </a:t>
            </a:r>
            <a:r>
              <a:rPr lang="en-US" b="1" dirty="0" err="1"/>
              <a:t>Corintios</a:t>
            </a:r>
            <a:r>
              <a:rPr lang="en-US" b="1" dirty="0"/>
              <a:t> 5:14-17.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Pablo le dice a la </a:t>
            </a:r>
            <a:r>
              <a:rPr lang="en-US" dirty="0" err="1"/>
              <a:t>iglesia</a:t>
            </a:r>
            <a:r>
              <a:rPr lang="en-US" dirty="0"/>
              <a:t> en </a:t>
            </a:r>
            <a:r>
              <a:rPr lang="en-US" dirty="0" err="1"/>
              <a:t>Colosas</a:t>
            </a:r>
            <a:r>
              <a:rPr lang="en-US" dirty="0"/>
              <a:t>, que </a:t>
            </a:r>
            <a:r>
              <a:rPr lang="en-US" dirty="0" err="1"/>
              <a:t>ahora</a:t>
            </a:r>
            <a:r>
              <a:rPr lang="en-US" dirty="0"/>
              <a:t> en Cristo se </a:t>
            </a:r>
            <a:r>
              <a:rPr lang="en-US" dirty="0" err="1"/>
              <a:t>requiere</a:t>
            </a:r>
            <a:r>
              <a:rPr lang="en-US" dirty="0"/>
              <a:t> </a:t>
            </a:r>
            <a:r>
              <a:rPr lang="en-US" dirty="0" err="1"/>
              <a:t>traer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nueva</a:t>
            </a:r>
            <a:r>
              <a:rPr lang="en-US" dirty="0"/>
              <a:t> </a:t>
            </a:r>
            <a:r>
              <a:rPr lang="en-US" dirty="0" err="1"/>
              <a:t>vestidura</a:t>
            </a:r>
            <a:r>
              <a:rPr lang="en-US" dirty="0"/>
              <a:t>: </a:t>
            </a:r>
            <a:r>
              <a:rPr lang="en-US" b="1" dirty="0"/>
              <a:t>“</a:t>
            </a:r>
            <a:r>
              <a:rPr lang="en-US" b="1" dirty="0" err="1"/>
              <a:t>Vestíos</a:t>
            </a:r>
            <a:r>
              <a:rPr lang="en-US" b="1" dirty="0"/>
              <a:t>, </a:t>
            </a:r>
            <a:r>
              <a:rPr lang="en-US" b="1" dirty="0" err="1"/>
              <a:t>pues</a:t>
            </a:r>
            <a:r>
              <a:rPr lang="en-US" b="1" dirty="0"/>
              <a:t>,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escogidos</a:t>
            </a:r>
            <a:r>
              <a:rPr lang="en-US" b="1" dirty="0"/>
              <a:t> de Dios, </a:t>
            </a:r>
            <a:r>
              <a:rPr lang="en-US" b="1" dirty="0" err="1"/>
              <a:t>santos</a:t>
            </a:r>
            <a:r>
              <a:rPr lang="en-US" b="1" dirty="0"/>
              <a:t> y </a:t>
            </a:r>
            <a:r>
              <a:rPr lang="en-US" b="1" dirty="0" err="1"/>
              <a:t>amados</a:t>
            </a:r>
            <a:r>
              <a:rPr lang="en-US" b="1" dirty="0"/>
              <a:t>, de </a:t>
            </a:r>
            <a:r>
              <a:rPr lang="en-US" b="1" dirty="0" err="1"/>
              <a:t>entrañable</a:t>
            </a:r>
            <a:r>
              <a:rPr lang="en-US" b="1" dirty="0"/>
              <a:t> mi- </a:t>
            </a:r>
            <a:r>
              <a:rPr lang="en-US" b="1" dirty="0" err="1"/>
              <a:t>sericordia</a:t>
            </a:r>
            <a:r>
              <a:rPr lang="en-US" b="1" dirty="0"/>
              <a:t>, de </a:t>
            </a:r>
            <a:r>
              <a:rPr lang="en-US" b="1" dirty="0" err="1"/>
              <a:t>benignidad</a:t>
            </a:r>
            <a:r>
              <a:rPr lang="en-US" b="1" dirty="0"/>
              <a:t>, de </a:t>
            </a:r>
            <a:r>
              <a:rPr lang="en-US" b="1" dirty="0" err="1"/>
              <a:t>humildad</a:t>
            </a:r>
            <a:r>
              <a:rPr lang="en-US" b="1" dirty="0"/>
              <a:t>, de </a:t>
            </a:r>
            <a:r>
              <a:rPr lang="en-US" b="1" dirty="0" err="1"/>
              <a:t>mansedumbre</a:t>
            </a:r>
            <a:r>
              <a:rPr lang="en-US" b="1" dirty="0"/>
              <a:t>, de </a:t>
            </a:r>
            <a:r>
              <a:rPr lang="en-US" b="1" dirty="0" err="1"/>
              <a:t>paciencia</a:t>
            </a:r>
            <a:r>
              <a:rPr lang="en-US" b="1" dirty="0"/>
              <a:t>; </a:t>
            </a:r>
            <a:r>
              <a:rPr lang="en-US" b="1" dirty="0" err="1"/>
              <a:t>soportándoos</a:t>
            </a:r>
            <a:r>
              <a:rPr lang="en-US" b="1" dirty="0"/>
              <a:t> </a:t>
            </a:r>
            <a:r>
              <a:rPr lang="en-US" b="1" dirty="0" err="1"/>
              <a:t>unos</a:t>
            </a:r>
            <a:r>
              <a:rPr lang="en-US" b="1" dirty="0"/>
              <a:t> a </a:t>
            </a:r>
            <a:r>
              <a:rPr lang="en-US" b="1" dirty="0" err="1"/>
              <a:t>otros</a:t>
            </a:r>
            <a:r>
              <a:rPr lang="en-US" b="1" dirty="0"/>
              <a:t>, y </a:t>
            </a:r>
            <a:r>
              <a:rPr lang="en-US" b="1" dirty="0" err="1"/>
              <a:t>perdonándoos</a:t>
            </a:r>
            <a:r>
              <a:rPr lang="en-US" b="1" dirty="0"/>
              <a:t> </a:t>
            </a:r>
            <a:r>
              <a:rPr lang="en-US" b="1" dirty="0" err="1"/>
              <a:t>unos</a:t>
            </a:r>
            <a:r>
              <a:rPr lang="en-US" b="1" dirty="0"/>
              <a:t> a </a:t>
            </a:r>
            <a:r>
              <a:rPr lang="en-US" b="1" dirty="0" err="1"/>
              <a:t>otros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alguno</a:t>
            </a:r>
            <a:r>
              <a:rPr lang="en-US" b="1" dirty="0"/>
              <a:t> </a:t>
            </a:r>
            <a:r>
              <a:rPr lang="en-US" b="1" dirty="0" err="1"/>
              <a:t>tuviere</a:t>
            </a:r>
            <a:r>
              <a:rPr lang="en-US" b="1" dirty="0"/>
              <a:t> </a:t>
            </a:r>
            <a:r>
              <a:rPr lang="en-US" b="1" dirty="0" err="1"/>
              <a:t>queja</a:t>
            </a:r>
            <a:r>
              <a:rPr lang="en-US" b="1" dirty="0"/>
              <a:t> contra </a:t>
            </a:r>
            <a:r>
              <a:rPr lang="en-US" b="1" dirty="0" err="1"/>
              <a:t>otro</a:t>
            </a:r>
            <a:r>
              <a:rPr lang="en-US" b="1" dirty="0"/>
              <a:t>. De la </a:t>
            </a:r>
            <a:r>
              <a:rPr lang="en-US" b="1" dirty="0" err="1"/>
              <a:t>manera</a:t>
            </a:r>
            <a:r>
              <a:rPr lang="en-US" b="1" dirty="0"/>
              <a:t> que Cristo </a:t>
            </a:r>
            <a:r>
              <a:rPr lang="en-US" b="1" dirty="0" err="1"/>
              <a:t>os</a:t>
            </a:r>
            <a:r>
              <a:rPr lang="en-US" b="1" dirty="0"/>
              <a:t> </a:t>
            </a:r>
            <a:r>
              <a:rPr lang="en-US" b="1" dirty="0" err="1"/>
              <a:t>perdonó</a:t>
            </a:r>
            <a:r>
              <a:rPr lang="en-US" b="1" dirty="0"/>
              <a:t>, </a:t>
            </a:r>
            <a:r>
              <a:rPr lang="en-US" b="1" dirty="0" err="1"/>
              <a:t>así</a:t>
            </a:r>
            <a:r>
              <a:rPr lang="en-US" b="1" dirty="0"/>
              <a:t> </a:t>
            </a:r>
            <a:r>
              <a:rPr lang="en-US" b="1" dirty="0" err="1"/>
              <a:t>también</a:t>
            </a:r>
            <a:r>
              <a:rPr lang="en-US" b="1" dirty="0"/>
              <a:t> </a:t>
            </a:r>
            <a:r>
              <a:rPr lang="en-US" b="1" dirty="0" err="1"/>
              <a:t>hacedlo</a:t>
            </a:r>
            <a:r>
              <a:rPr lang="en-US" b="1" dirty="0"/>
              <a:t> </a:t>
            </a:r>
            <a:r>
              <a:rPr lang="en-US" b="1" dirty="0" err="1"/>
              <a:t>vosotros</a:t>
            </a:r>
            <a:r>
              <a:rPr lang="en-US" b="1" dirty="0"/>
              <a:t>. Y </a:t>
            </a:r>
            <a:r>
              <a:rPr lang="en-US" b="1" dirty="0" err="1"/>
              <a:t>sobre</a:t>
            </a:r>
            <a:r>
              <a:rPr lang="en-US" b="1" dirty="0"/>
              <a:t> </a:t>
            </a:r>
            <a:r>
              <a:rPr lang="en-US" b="1" dirty="0" err="1"/>
              <a:t>todas</a:t>
            </a:r>
            <a:r>
              <a:rPr lang="en-US" b="1" dirty="0"/>
              <a:t> </a:t>
            </a:r>
            <a:r>
              <a:rPr lang="en-US" b="1" dirty="0" err="1"/>
              <a:t>estas</a:t>
            </a:r>
            <a:r>
              <a:rPr lang="en-US" b="1" dirty="0"/>
              <a:t> co- </a:t>
            </a:r>
            <a:r>
              <a:rPr lang="en-US" b="1" dirty="0" err="1"/>
              <a:t>sas</a:t>
            </a:r>
            <a:r>
              <a:rPr lang="en-US" b="1" dirty="0"/>
              <a:t> </a:t>
            </a:r>
            <a:r>
              <a:rPr lang="en-US" b="1" dirty="0" err="1"/>
              <a:t>vestíos</a:t>
            </a:r>
            <a:r>
              <a:rPr lang="en-US" b="1" dirty="0"/>
              <a:t> de </a:t>
            </a:r>
            <a:r>
              <a:rPr lang="en-US" b="1" dirty="0" err="1"/>
              <a:t>amor</a:t>
            </a:r>
            <a:r>
              <a:rPr lang="en-US" b="1" dirty="0"/>
              <a:t>, que es el </a:t>
            </a:r>
            <a:r>
              <a:rPr lang="en-US" b="1" dirty="0" err="1"/>
              <a:t>vínculo</a:t>
            </a:r>
            <a:r>
              <a:rPr lang="en-US" b="1" dirty="0"/>
              <a:t> perfecto. Y la </a:t>
            </a:r>
            <a:r>
              <a:rPr lang="en-US" b="1" dirty="0" err="1"/>
              <a:t>paz</a:t>
            </a:r>
            <a:r>
              <a:rPr lang="en-US" b="1" dirty="0"/>
              <a:t> de Dios </a:t>
            </a:r>
            <a:r>
              <a:rPr lang="en-US" b="1" dirty="0" err="1"/>
              <a:t>gobierne</a:t>
            </a:r>
            <a:r>
              <a:rPr lang="en-US" b="1" dirty="0"/>
              <a:t> en </a:t>
            </a:r>
            <a:r>
              <a:rPr lang="en-US" b="1" dirty="0" err="1"/>
              <a:t>vuestros</a:t>
            </a:r>
            <a:r>
              <a:rPr lang="en-US" b="1" dirty="0"/>
              <a:t> </a:t>
            </a:r>
            <a:r>
              <a:rPr lang="en-US" b="1" dirty="0" err="1"/>
              <a:t>corazones</a:t>
            </a:r>
            <a:r>
              <a:rPr lang="en-US" b="1" dirty="0"/>
              <a:t>, a la que </a:t>
            </a:r>
            <a:r>
              <a:rPr lang="en-US" b="1" dirty="0" err="1"/>
              <a:t>asimismo</a:t>
            </a:r>
            <a:r>
              <a:rPr lang="en-US" b="1" dirty="0"/>
              <a:t> </a:t>
            </a:r>
            <a:r>
              <a:rPr lang="en-US" b="1" dirty="0" err="1"/>
              <a:t>fuisteis</a:t>
            </a:r>
            <a:r>
              <a:rPr lang="en-US" b="1" dirty="0"/>
              <a:t> </a:t>
            </a:r>
            <a:r>
              <a:rPr lang="en-US" b="1" dirty="0" err="1"/>
              <a:t>llamados</a:t>
            </a:r>
            <a:r>
              <a:rPr lang="en-US" b="1" dirty="0"/>
              <a:t> en un solo </a:t>
            </a:r>
            <a:r>
              <a:rPr lang="en-US" b="1" dirty="0" err="1"/>
              <a:t>cuerpo</a:t>
            </a:r>
            <a:r>
              <a:rPr lang="en-US" b="1" dirty="0"/>
              <a:t>; y </a:t>
            </a:r>
            <a:r>
              <a:rPr lang="en-US" b="1" dirty="0" err="1"/>
              <a:t>sed</a:t>
            </a:r>
            <a:r>
              <a:rPr lang="en-US" b="1" dirty="0"/>
              <a:t> </a:t>
            </a:r>
            <a:r>
              <a:rPr lang="en-US" b="1" dirty="0" err="1"/>
              <a:t>agradecidos</a:t>
            </a:r>
            <a:r>
              <a:rPr lang="en-US" b="1" dirty="0"/>
              <a:t>”. </a:t>
            </a:r>
            <a:r>
              <a:rPr lang="en-US" dirty="0" err="1"/>
              <a:t>Colosenses</a:t>
            </a:r>
            <a:r>
              <a:rPr lang="en-US" dirty="0"/>
              <a:t> 3:12-15.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Es </a:t>
            </a:r>
            <a:r>
              <a:rPr lang="en-US" dirty="0" err="1"/>
              <a:t>cierto</a:t>
            </a:r>
            <a:r>
              <a:rPr lang="en-US" dirty="0"/>
              <a:t> que </a:t>
            </a:r>
            <a:r>
              <a:rPr lang="en-US" dirty="0" err="1"/>
              <a:t>será</a:t>
            </a:r>
            <a:r>
              <a:rPr lang="en-US" dirty="0"/>
              <a:t>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quien</a:t>
            </a:r>
            <a:r>
              <a:rPr lang="en-US" dirty="0"/>
              <a:t> </a:t>
            </a:r>
            <a:r>
              <a:rPr lang="en-US" dirty="0" err="1"/>
              <a:t>logrará</a:t>
            </a:r>
            <a:r>
              <a:rPr lang="en-US" dirty="0"/>
              <a:t> ese </a:t>
            </a:r>
            <a:r>
              <a:rPr lang="en-US" dirty="0" err="1"/>
              <a:t>cambio</a:t>
            </a:r>
            <a:r>
              <a:rPr lang="en-US" dirty="0"/>
              <a:t> en la </a:t>
            </a:r>
            <a:r>
              <a:rPr lang="en-US" dirty="0" err="1"/>
              <a:t>vida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SANTOS, </a:t>
            </a:r>
            <a:r>
              <a:rPr lang="en-US" dirty="0" err="1"/>
              <a:t>pero</a:t>
            </a:r>
            <a:r>
              <a:rPr lang="en-US" dirty="0"/>
              <a:t> la palabra de Dios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enfatiza</a:t>
            </a:r>
            <a:r>
              <a:rPr lang="en-US" dirty="0"/>
              <a:t> en la </a:t>
            </a:r>
            <a:r>
              <a:rPr lang="en-US" dirty="0" err="1"/>
              <a:t>necesidad</a:t>
            </a:r>
            <a:r>
              <a:rPr lang="en-US" dirty="0"/>
              <a:t> de que </a:t>
            </a:r>
            <a:r>
              <a:rPr lang="en-US" dirty="0" err="1"/>
              <a:t>uno</a:t>
            </a:r>
            <a:r>
              <a:rPr lang="en-US" dirty="0"/>
              <a:t> tome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decisión</a:t>
            </a:r>
            <a:r>
              <a:rPr lang="en-US" dirty="0"/>
              <a:t>; </a:t>
            </a:r>
            <a:r>
              <a:rPr lang="en-US" dirty="0" err="1"/>
              <a:t>ya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no- </a:t>
            </a:r>
            <a:r>
              <a:rPr lang="en-US" dirty="0" err="1"/>
              <a:t>sotros</a:t>
            </a:r>
            <a:r>
              <a:rPr lang="en-US" dirty="0"/>
              <a:t> no </a:t>
            </a:r>
            <a:r>
              <a:rPr lang="en-US" dirty="0" err="1"/>
              <a:t>decidimos</a:t>
            </a:r>
            <a:r>
              <a:rPr lang="en-US" dirty="0"/>
              <a:t>,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tampoco</a:t>
            </a:r>
            <a:r>
              <a:rPr lang="en-US" dirty="0"/>
              <a:t> </a:t>
            </a:r>
            <a:r>
              <a:rPr lang="en-US" dirty="0" err="1"/>
              <a:t>actúa</a:t>
            </a:r>
            <a:r>
              <a:rPr lang="en-US" dirty="0"/>
              <a:t>.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Por</a:t>
            </a:r>
            <a:r>
              <a:rPr lang="en-US" dirty="0"/>
              <a:t> lo </a:t>
            </a:r>
            <a:r>
              <a:rPr lang="en-US" dirty="0" err="1"/>
              <a:t>tanto</a:t>
            </a:r>
            <a:r>
              <a:rPr lang="en-US" dirty="0"/>
              <a:t>, el </a:t>
            </a:r>
            <a:r>
              <a:rPr lang="en-US" dirty="0" err="1"/>
              <a:t>Servidor</a:t>
            </a:r>
            <a:r>
              <a:rPr lang="en-US" dirty="0"/>
              <a:t> </a:t>
            </a:r>
            <a:r>
              <a:rPr lang="en-US" dirty="0" err="1"/>
              <a:t>necesita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convencido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transformación</a:t>
            </a:r>
            <a:r>
              <a:rPr lang="en-US" dirty="0"/>
              <a:t>; y </a:t>
            </a:r>
            <a:r>
              <a:rPr lang="en-US" dirty="0" err="1"/>
              <a:t>entonces</a:t>
            </a:r>
            <a:r>
              <a:rPr lang="en-US" dirty="0"/>
              <a:t> de- </a:t>
            </a:r>
            <a:r>
              <a:rPr lang="en-US" dirty="0" err="1"/>
              <a:t>cidir</a:t>
            </a:r>
            <a:r>
              <a:rPr lang="en-US" dirty="0"/>
              <a:t> el </a:t>
            </a:r>
            <a:r>
              <a:rPr lang="en-US" dirty="0" err="1"/>
              <a:t>tomar</a:t>
            </a:r>
            <a:r>
              <a:rPr lang="en-US" dirty="0"/>
              <a:t> </a:t>
            </a:r>
            <a:r>
              <a:rPr lang="en-US" dirty="0" err="1"/>
              <a:t>medidas</a:t>
            </a:r>
            <a:r>
              <a:rPr lang="en-US" dirty="0"/>
              <a:t> 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, para </a:t>
            </a:r>
            <a:r>
              <a:rPr lang="en-US" dirty="0" err="1"/>
              <a:t>ser</a:t>
            </a:r>
            <a:r>
              <a:rPr lang="en-US" dirty="0"/>
              <a:t> y </a:t>
            </a:r>
            <a:r>
              <a:rPr lang="en-US" dirty="0" err="1"/>
              <a:t>actuar</a:t>
            </a:r>
            <a:r>
              <a:rPr lang="en-US" dirty="0"/>
              <a:t> de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, y </a:t>
            </a:r>
            <a:r>
              <a:rPr lang="en-US" dirty="0" err="1"/>
              <a:t>ahora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honrar</a:t>
            </a:r>
            <a:r>
              <a:rPr lang="en-US" dirty="0"/>
              <a:t> al </a:t>
            </a:r>
            <a:r>
              <a:rPr lang="en-US" dirty="0" err="1"/>
              <a:t>Señor</a:t>
            </a:r>
            <a:r>
              <a:rPr lang="en-U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n-US" dirty="0"/>
              <a:t>LA SANTIDAD DEL SERVIDOR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Efesios</a:t>
            </a:r>
            <a:r>
              <a:rPr lang="en-US" dirty="0"/>
              <a:t> 4:22-28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“En </a:t>
            </a:r>
            <a:r>
              <a:rPr lang="en-US" dirty="0" err="1"/>
              <a:t>cuanto</a:t>
            </a:r>
            <a:r>
              <a:rPr lang="en-US" dirty="0"/>
              <a:t> a la </a:t>
            </a:r>
            <a:r>
              <a:rPr lang="en-US" dirty="0" err="1"/>
              <a:t>pasada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de </a:t>
            </a:r>
            <a:r>
              <a:rPr lang="en-US" dirty="0" err="1"/>
              <a:t>vivir</a:t>
            </a:r>
            <a:r>
              <a:rPr lang="en-US" dirty="0"/>
              <a:t>, </a:t>
            </a:r>
            <a:r>
              <a:rPr lang="en-US" dirty="0" err="1"/>
              <a:t>despojaos</a:t>
            </a:r>
            <a:r>
              <a:rPr lang="en-US" dirty="0"/>
              <a:t> del </a:t>
            </a:r>
            <a:r>
              <a:rPr lang="en-US" dirty="0" err="1"/>
              <a:t>viejo</a:t>
            </a:r>
            <a:r>
              <a:rPr lang="en-US" dirty="0"/>
              <a:t> hombre, que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viciado</a:t>
            </a:r>
            <a:r>
              <a:rPr lang="en-US" dirty="0"/>
              <a:t> </a:t>
            </a:r>
            <a:r>
              <a:rPr lang="en-US" dirty="0" err="1"/>
              <a:t>conforme</a:t>
            </a:r>
            <a:r>
              <a:rPr lang="en-US" dirty="0"/>
              <a:t> 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 </a:t>
            </a:r>
            <a:r>
              <a:rPr lang="en-US" dirty="0" err="1"/>
              <a:t>engañosos</a:t>
            </a:r>
            <a:r>
              <a:rPr lang="en-US" dirty="0"/>
              <a:t>, y </a:t>
            </a:r>
            <a:r>
              <a:rPr lang="en-US" dirty="0" err="1"/>
              <a:t>renovaos</a:t>
            </a:r>
            <a:r>
              <a:rPr lang="en-US" dirty="0"/>
              <a:t> en el </a:t>
            </a:r>
            <a:r>
              <a:rPr lang="en-US" dirty="0" err="1"/>
              <a:t>espíritu</a:t>
            </a:r>
            <a:r>
              <a:rPr lang="en-US" dirty="0"/>
              <a:t> de </a:t>
            </a:r>
            <a:r>
              <a:rPr lang="en-US" dirty="0" err="1"/>
              <a:t>vuestra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, y </a:t>
            </a:r>
            <a:r>
              <a:rPr lang="en-US" dirty="0" err="1"/>
              <a:t>vestíos</a:t>
            </a:r>
            <a:r>
              <a:rPr lang="en-US" dirty="0"/>
              <a:t> del </a:t>
            </a:r>
            <a:r>
              <a:rPr lang="en-US" dirty="0" err="1"/>
              <a:t>nuevo</a:t>
            </a:r>
            <a:r>
              <a:rPr lang="en-US" dirty="0"/>
              <a:t> hombre, </a:t>
            </a:r>
            <a:r>
              <a:rPr lang="en-US" dirty="0" err="1"/>
              <a:t>creado</a:t>
            </a:r>
            <a:r>
              <a:rPr lang="en-US" dirty="0"/>
              <a:t> </a:t>
            </a:r>
            <a:r>
              <a:rPr lang="en-US" dirty="0" err="1"/>
              <a:t>según</a:t>
            </a:r>
            <a:r>
              <a:rPr lang="en-US" dirty="0"/>
              <a:t> Dios en la </a:t>
            </a:r>
            <a:r>
              <a:rPr lang="en-US" dirty="0" err="1"/>
              <a:t>justicia</a:t>
            </a:r>
            <a:r>
              <a:rPr lang="en-US" dirty="0"/>
              <a:t> y </a:t>
            </a:r>
            <a:r>
              <a:rPr lang="en-US" dirty="0" err="1"/>
              <a:t>santidad</a:t>
            </a:r>
            <a:r>
              <a:rPr lang="en-US" dirty="0"/>
              <a:t> de la </a:t>
            </a:r>
            <a:r>
              <a:rPr lang="en-US" dirty="0" err="1"/>
              <a:t>verdad</a:t>
            </a:r>
            <a:r>
              <a:rPr lang="en-US" dirty="0"/>
              <a:t>. </a:t>
            </a:r>
            <a:r>
              <a:rPr lang="en-US" dirty="0" err="1"/>
              <a:t>Por</a:t>
            </a:r>
            <a:r>
              <a:rPr lang="en-US" dirty="0"/>
              <a:t> lo </a:t>
            </a:r>
            <a:r>
              <a:rPr lang="en-US" dirty="0" err="1"/>
              <a:t>cual</a:t>
            </a:r>
            <a:r>
              <a:rPr lang="en-US" dirty="0"/>
              <a:t>, </a:t>
            </a:r>
            <a:r>
              <a:rPr lang="en-US" dirty="0" err="1"/>
              <a:t>desechando</a:t>
            </a:r>
            <a:r>
              <a:rPr lang="en-US" dirty="0"/>
              <a:t> la </a:t>
            </a:r>
            <a:r>
              <a:rPr lang="en-US" dirty="0" err="1"/>
              <a:t>mentira</a:t>
            </a:r>
            <a:r>
              <a:rPr lang="en-US" dirty="0"/>
              <a:t>, </a:t>
            </a:r>
            <a:r>
              <a:rPr lang="en-US" dirty="0" err="1"/>
              <a:t>hablad</a:t>
            </a:r>
            <a:r>
              <a:rPr lang="en-US" dirty="0"/>
              <a:t> </a:t>
            </a:r>
            <a:r>
              <a:rPr lang="en-US" dirty="0" err="1"/>
              <a:t>verdad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uno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prójimo</a:t>
            </a:r>
            <a:r>
              <a:rPr lang="en-US" dirty="0"/>
              <a:t>; </a:t>
            </a:r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somos</a:t>
            </a:r>
            <a:r>
              <a:rPr lang="en-US" dirty="0"/>
              <a:t> </a:t>
            </a:r>
            <a:r>
              <a:rPr lang="en-US" dirty="0" err="1"/>
              <a:t>miem</a:t>
            </a:r>
            <a:r>
              <a:rPr lang="en-US" dirty="0"/>
              <a:t>- bros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unos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otros</a:t>
            </a:r>
            <a:r>
              <a:rPr lang="en-US" dirty="0"/>
              <a:t>. </a:t>
            </a:r>
            <a:r>
              <a:rPr lang="en-US" dirty="0" err="1"/>
              <a:t>Airaos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no </a:t>
            </a:r>
            <a:r>
              <a:rPr lang="en-US" dirty="0" err="1"/>
              <a:t>pequéis</a:t>
            </a:r>
            <a:r>
              <a:rPr lang="en-US" dirty="0"/>
              <a:t>; no se </a:t>
            </a:r>
            <a:r>
              <a:rPr lang="en-US" dirty="0" err="1"/>
              <a:t>ponga</a:t>
            </a:r>
            <a:r>
              <a:rPr lang="en-US" dirty="0"/>
              <a:t> el sol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vuestro</a:t>
            </a:r>
            <a:r>
              <a:rPr lang="en-US" dirty="0"/>
              <a:t> </a:t>
            </a:r>
            <a:r>
              <a:rPr lang="en-US" dirty="0" err="1"/>
              <a:t>enojo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deis</a:t>
            </a:r>
            <a:r>
              <a:rPr lang="en-US" dirty="0"/>
              <a:t> </a:t>
            </a:r>
            <a:r>
              <a:rPr lang="en-US" dirty="0" err="1"/>
              <a:t>lugar</a:t>
            </a:r>
            <a:r>
              <a:rPr lang="en-US" dirty="0"/>
              <a:t> al diablo. El que </a:t>
            </a:r>
            <a:r>
              <a:rPr lang="en-US" dirty="0" err="1"/>
              <a:t>hurtaba</a:t>
            </a:r>
            <a:r>
              <a:rPr lang="en-US" dirty="0"/>
              <a:t>, no </a:t>
            </a:r>
            <a:r>
              <a:rPr lang="en-US" dirty="0" err="1"/>
              <a:t>hurte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, </a:t>
            </a:r>
            <a:r>
              <a:rPr lang="en-US" dirty="0" err="1"/>
              <a:t>sino</a:t>
            </a:r>
            <a:r>
              <a:rPr lang="en-US" dirty="0"/>
              <a:t> </a:t>
            </a:r>
            <a:r>
              <a:rPr lang="en-US" dirty="0" err="1"/>
              <a:t>trabaje</a:t>
            </a:r>
            <a:r>
              <a:rPr lang="en-US" dirty="0"/>
              <a:t>, </a:t>
            </a:r>
            <a:r>
              <a:rPr lang="en-US" dirty="0" err="1"/>
              <a:t>haciendo</a:t>
            </a:r>
            <a:r>
              <a:rPr lang="en-US" dirty="0"/>
              <a:t> con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manos</a:t>
            </a:r>
            <a:r>
              <a:rPr lang="en-US" dirty="0"/>
              <a:t> lo que es </a:t>
            </a:r>
            <a:r>
              <a:rPr lang="en-US" dirty="0" err="1"/>
              <a:t>bueno</a:t>
            </a:r>
            <a:r>
              <a:rPr lang="en-US" dirty="0"/>
              <a:t>, para que </a:t>
            </a:r>
            <a:r>
              <a:rPr lang="en-US" dirty="0" err="1"/>
              <a:t>tenga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compartir</a:t>
            </a:r>
            <a:r>
              <a:rPr lang="en-US" dirty="0"/>
              <a:t> con el que </a:t>
            </a:r>
            <a:r>
              <a:rPr lang="en-US" dirty="0" err="1"/>
              <a:t>padece</a:t>
            </a:r>
            <a:r>
              <a:rPr lang="en-US" dirty="0"/>
              <a:t> </a:t>
            </a:r>
            <a:r>
              <a:rPr lang="en-US" dirty="0" err="1"/>
              <a:t>necesidad</a:t>
            </a:r>
            <a:r>
              <a:rPr lang="en-US" dirty="0"/>
              <a:t>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err="1"/>
              <a:t>Hebreos</a:t>
            </a:r>
            <a:r>
              <a:rPr lang="en-US" b="1" dirty="0"/>
              <a:t> 12:10: </a:t>
            </a:r>
            <a:r>
              <a:rPr lang="en-US" dirty="0"/>
              <a:t>“Y </a:t>
            </a:r>
            <a:r>
              <a:rPr lang="en-US" dirty="0" err="1"/>
              <a:t>aquéllos</a:t>
            </a:r>
            <a:r>
              <a:rPr lang="en-US" dirty="0"/>
              <a:t>, </a:t>
            </a:r>
            <a:r>
              <a:rPr lang="en-US" dirty="0" err="1"/>
              <a:t>ciertamente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pocos</a:t>
            </a:r>
            <a:r>
              <a:rPr lang="en-US" dirty="0"/>
              <a:t> </a:t>
            </a:r>
            <a:r>
              <a:rPr lang="en-US" dirty="0" err="1"/>
              <a:t>días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disciplinaban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a </a:t>
            </a:r>
            <a:r>
              <a:rPr lang="en-US" dirty="0" err="1"/>
              <a:t>ellos</a:t>
            </a:r>
            <a:r>
              <a:rPr lang="en-US" dirty="0"/>
              <a:t> les </a:t>
            </a:r>
            <a:r>
              <a:rPr lang="en-US" dirty="0" err="1"/>
              <a:t>parecía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éste</a:t>
            </a:r>
            <a:r>
              <a:rPr lang="en-US" dirty="0"/>
              <a:t> para lo que </a:t>
            </a:r>
            <a:r>
              <a:rPr lang="en-US" dirty="0" err="1"/>
              <a:t>nos</a:t>
            </a:r>
            <a:r>
              <a:rPr lang="en-US" dirty="0"/>
              <a:t> es </a:t>
            </a:r>
            <a:r>
              <a:rPr lang="en-US" dirty="0" err="1"/>
              <a:t>provechoso</a:t>
            </a:r>
            <a:r>
              <a:rPr lang="en-US" dirty="0"/>
              <a:t>, para que </a:t>
            </a:r>
            <a:r>
              <a:rPr lang="en-US" dirty="0" err="1"/>
              <a:t>participemos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san- </a:t>
            </a:r>
            <a:r>
              <a:rPr lang="en-US" dirty="0" err="1"/>
              <a:t>tidad</a:t>
            </a:r>
            <a:r>
              <a:rPr lang="en-US" dirty="0"/>
              <a:t>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r>
              <a:rPr lang="en-US" b="1" dirty="0"/>
              <a:t>III.- DEMOSTRAR CON ACCIONES LA SANTIDAD</a:t>
            </a:r>
            <a:br>
              <a:rPr lang="es-ES_tradnl" dirty="0"/>
            </a:br>
            <a:r>
              <a:rPr lang="en-US" b="1" dirty="0"/>
              <a:t> </a:t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Una </a:t>
            </a:r>
            <a:r>
              <a:rPr lang="en-US" dirty="0" err="1"/>
              <a:t>cosa</a:t>
            </a:r>
            <a:r>
              <a:rPr lang="en-US" dirty="0"/>
              <a:t> es </a:t>
            </a:r>
            <a:r>
              <a:rPr lang="en-US" dirty="0" err="1"/>
              <a:t>renunciar</a:t>
            </a:r>
            <a:r>
              <a:rPr lang="en-US" dirty="0"/>
              <a:t> a la </a:t>
            </a:r>
            <a:r>
              <a:rPr lang="en-US" dirty="0" err="1"/>
              <a:t>pasada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de </a:t>
            </a:r>
            <a:r>
              <a:rPr lang="en-US" dirty="0" err="1"/>
              <a:t>vivir</a:t>
            </a:r>
            <a:r>
              <a:rPr lang="en-US" dirty="0"/>
              <a:t>, </a:t>
            </a:r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es </a:t>
            </a:r>
            <a:r>
              <a:rPr lang="en-US" dirty="0" err="1"/>
              <a:t>decidir</a:t>
            </a:r>
            <a:r>
              <a:rPr lang="en-US" dirty="0"/>
              <a:t> </a:t>
            </a:r>
            <a:r>
              <a:rPr lang="en-US" dirty="0" err="1"/>
              <a:t>vestirse</a:t>
            </a:r>
            <a:r>
              <a:rPr lang="en-US" dirty="0"/>
              <a:t> en </a:t>
            </a:r>
            <a:r>
              <a:rPr lang="en-US" dirty="0" err="1"/>
              <a:t>nueva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forma de </a:t>
            </a:r>
            <a:r>
              <a:rPr lang="en-US" dirty="0" err="1"/>
              <a:t>vivir</a:t>
            </a:r>
            <a:r>
              <a:rPr lang="en-US" dirty="0"/>
              <a:t>; y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muy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es </a:t>
            </a:r>
            <a:r>
              <a:rPr lang="en-US" dirty="0" err="1"/>
              <a:t>demostrar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de SANTIDAD.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Las </a:t>
            </a:r>
            <a:r>
              <a:rPr lang="en-US" dirty="0" err="1"/>
              <a:t>tres</a:t>
            </a:r>
            <a:r>
              <a:rPr lang="en-US" dirty="0"/>
              <a:t> </a:t>
            </a:r>
            <a:r>
              <a:rPr lang="en-US" dirty="0" err="1"/>
              <a:t>áreas</a:t>
            </a:r>
            <a:r>
              <a:rPr lang="en-US" dirty="0"/>
              <a:t> son </a:t>
            </a:r>
            <a:r>
              <a:rPr lang="en-US" dirty="0" err="1"/>
              <a:t>importantes</a:t>
            </a:r>
            <a:r>
              <a:rPr lang="en-US" dirty="0"/>
              <a:t> en el </a:t>
            </a:r>
            <a:r>
              <a:rPr lang="en-US" dirty="0" err="1"/>
              <a:t>proceso</a:t>
            </a:r>
            <a:r>
              <a:rPr lang="en-US" dirty="0"/>
              <a:t> de SANTIDAD, </a:t>
            </a:r>
            <a:r>
              <a:rPr lang="en-US" dirty="0" err="1"/>
              <a:t>ya</a:t>
            </a:r>
            <a:r>
              <a:rPr lang="en-US" dirty="0"/>
              <a:t> que se </a:t>
            </a:r>
            <a:r>
              <a:rPr lang="en-US" dirty="0" err="1"/>
              <a:t>enlazan</a:t>
            </a:r>
            <a:r>
              <a:rPr lang="en-US" dirty="0"/>
              <a:t> de forma perfecta para </a:t>
            </a:r>
            <a:r>
              <a:rPr lang="en-US" dirty="0" err="1"/>
              <a:t>vivir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relación</a:t>
            </a:r>
            <a:r>
              <a:rPr lang="en-US" dirty="0"/>
              <a:t> personal con </a:t>
            </a:r>
            <a:r>
              <a:rPr lang="en-US" dirty="0" err="1"/>
              <a:t>Jesucristo</a:t>
            </a:r>
            <a:r>
              <a:rPr lang="en-U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El Dr. Bernardo Campos, </a:t>
            </a:r>
            <a:r>
              <a:rPr lang="en-US" dirty="0" err="1"/>
              <a:t>recientemente</a:t>
            </a:r>
            <a:r>
              <a:rPr lang="en-US" dirty="0"/>
              <a:t> </a:t>
            </a:r>
            <a:r>
              <a:rPr lang="en-US" dirty="0" err="1"/>
              <a:t>bautizado</a:t>
            </a:r>
            <a:r>
              <a:rPr lang="en-US" dirty="0"/>
              <a:t> en el </a:t>
            </a:r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Jesucristo</a:t>
            </a:r>
            <a:r>
              <a:rPr lang="en-US" dirty="0"/>
              <a:t>; en </a:t>
            </a:r>
            <a:r>
              <a:rPr lang="en-US" dirty="0" err="1"/>
              <a:t>su</a:t>
            </a:r>
            <a:r>
              <a:rPr lang="en-US" dirty="0"/>
              <a:t> li- bro: TEOLOGÍA PASTORAL,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presenta</a:t>
            </a:r>
            <a:r>
              <a:rPr lang="en-US" dirty="0"/>
              <a:t> las </a:t>
            </a:r>
            <a:r>
              <a:rPr lang="en-US" dirty="0" err="1"/>
              <a:t>siguientes</a:t>
            </a:r>
            <a:r>
              <a:rPr lang="en-US" dirty="0"/>
              <a:t> ideas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apartado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Él</a:t>
            </a:r>
            <a:r>
              <a:rPr lang="en-US" dirty="0"/>
              <a:t> dice que </a:t>
            </a:r>
            <a:r>
              <a:rPr lang="en-US" dirty="0" err="1"/>
              <a:t>existen</a:t>
            </a:r>
            <a:r>
              <a:rPr lang="en-US" dirty="0"/>
              <a:t> </a:t>
            </a:r>
            <a:r>
              <a:rPr lang="en-US" dirty="0" err="1"/>
              <a:t>muchas</a:t>
            </a:r>
            <a:r>
              <a:rPr lang="en-US" dirty="0"/>
              <a:t> </a:t>
            </a:r>
            <a:r>
              <a:rPr lang="en-US" dirty="0" err="1"/>
              <a:t>voces</a:t>
            </a:r>
            <a:r>
              <a:rPr lang="en-US" dirty="0"/>
              <a:t>,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quien</a:t>
            </a:r>
            <a:r>
              <a:rPr lang="en-US" dirty="0"/>
              <a:t> </a:t>
            </a:r>
            <a:r>
              <a:rPr lang="en-US" dirty="0" err="1"/>
              <a:t>expresa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la </a:t>
            </a:r>
            <a:r>
              <a:rPr lang="en-US" dirty="0" err="1"/>
              <a:t>importancia</a:t>
            </a:r>
            <a:r>
              <a:rPr lang="en-US" dirty="0"/>
              <a:t> de </a:t>
            </a:r>
            <a:r>
              <a:rPr lang="en-US" dirty="0" err="1"/>
              <a:t>actuar</a:t>
            </a:r>
            <a:r>
              <a:rPr lang="en-US" dirty="0"/>
              <a:t> en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en Cristo; </a:t>
            </a:r>
            <a:r>
              <a:rPr lang="en-US" dirty="0" err="1"/>
              <a:t>pero</a:t>
            </a:r>
            <a:r>
              <a:rPr lang="en-US" dirty="0"/>
              <a:t> que </a:t>
            </a:r>
            <a:r>
              <a:rPr lang="en-US" dirty="0" err="1"/>
              <a:t>algunos</a:t>
            </a:r>
            <a:r>
              <a:rPr lang="en-US" dirty="0"/>
              <a:t> </a:t>
            </a:r>
            <a:r>
              <a:rPr lang="en-US" dirty="0" err="1"/>
              <a:t>presentan</a:t>
            </a:r>
            <a:r>
              <a:rPr lang="en-US" dirty="0"/>
              <a:t> que las </a:t>
            </a:r>
            <a:r>
              <a:rPr lang="en-US" dirty="0" err="1"/>
              <a:t>acciones</a:t>
            </a:r>
            <a:r>
              <a:rPr lang="en-US" dirty="0"/>
              <a:t> son </a:t>
            </a:r>
            <a:r>
              <a:rPr lang="en-US" dirty="0" err="1"/>
              <a:t>válidas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mismas</a:t>
            </a:r>
            <a:r>
              <a:rPr lang="en-US" dirty="0"/>
              <a:t>. </a:t>
            </a:r>
            <a:r>
              <a:rPr lang="en-US" dirty="0" err="1"/>
              <a:t>Otros</a:t>
            </a:r>
            <a:r>
              <a:rPr lang="en-US" dirty="0"/>
              <a:t>, </a:t>
            </a:r>
            <a:r>
              <a:rPr lang="en-US" dirty="0" err="1"/>
              <a:t>justifican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acciones</a:t>
            </a:r>
            <a:r>
              <a:rPr lang="en-US" dirty="0"/>
              <a:t> </a:t>
            </a:r>
            <a:r>
              <a:rPr lang="en-US" dirty="0" err="1"/>
              <a:t>desde</a:t>
            </a:r>
            <a:r>
              <a:rPr lang="en-US" dirty="0"/>
              <a:t> el </a:t>
            </a:r>
            <a:r>
              <a:rPr lang="en-US" dirty="0" err="1"/>
              <a:t>contexto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ha </a:t>
            </a:r>
            <a:r>
              <a:rPr lang="en-US" dirty="0" err="1"/>
              <a:t>tocado</a:t>
            </a:r>
            <a:r>
              <a:rPr lang="en-US" dirty="0"/>
              <a:t> </a:t>
            </a:r>
            <a:r>
              <a:rPr lang="en-US" dirty="0" err="1"/>
              <a:t>vivir</a:t>
            </a:r>
            <a:r>
              <a:rPr lang="en-US" dirty="0"/>
              <a:t>; </a:t>
            </a:r>
            <a:r>
              <a:rPr lang="en-US" dirty="0" err="1"/>
              <a:t>pero</a:t>
            </a:r>
            <a:r>
              <a:rPr lang="en-US" dirty="0"/>
              <a:t> que hay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posición</a:t>
            </a:r>
            <a:r>
              <a:rPr lang="en-US" dirty="0"/>
              <a:t> en </a:t>
            </a:r>
            <a:r>
              <a:rPr lang="en-US" dirty="0" err="1"/>
              <a:t>donde</a:t>
            </a:r>
            <a:r>
              <a:rPr lang="en-US" dirty="0"/>
              <a:t> se </a:t>
            </a:r>
            <a:r>
              <a:rPr lang="en-US" dirty="0" err="1"/>
              <a:t>requiere</a:t>
            </a:r>
            <a:r>
              <a:rPr lang="en-US" dirty="0"/>
              <a:t> que </a:t>
            </a:r>
            <a:r>
              <a:rPr lang="en-US" dirty="0" err="1"/>
              <a:t>reúna</a:t>
            </a:r>
            <a:r>
              <a:rPr lang="en-US" dirty="0"/>
              <a:t> </a:t>
            </a:r>
            <a:r>
              <a:rPr lang="en-US" dirty="0" err="1"/>
              <a:t>tres</a:t>
            </a:r>
            <a:r>
              <a:rPr lang="en-US" dirty="0"/>
              <a:t> </a:t>
            </a:r>
            <a:r>
              <a:rPr lang="en-US" dirty="0" err="1"/>
              <a:t>elementos</a:t>
            </a:r>
            <a:r>
              <a:rPr lang="en-US" dirty="0"/>
              <a:t> </a:t>
            </a:r>
            <a:r>
              <a:rPr lang="en-US" dirty="0" err="1"/>
              <a:t>básicos</a:t>
            </a:r>
            <a:r>
              <a:rPr lang="en-US" dirty="0"/>
              <a:t>,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cuales</a:t>
            </a:r>
            <a:r>
              <a:rPr lang="en-US" dirty="0"/>
              <a:t> se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tomar</a:t>
            </a:r>
            <a:r>
              <a:rPr lang="en-US" dirty="0"/>
              <a:t> en </a:t>
            </a:r>
            <a:r>
              <a:rPr lang="en-US" dirty="0" err="1"/>
              <a:t>cuenta</a:t>
            </a:r>
            <a:r>
              <a:rPr lang="en-US" dirty="0"/>
              <a:t> al </a:t>
            </a:r>
            <a:r>
              <a:rPr lang="en-US" dirty="0" err="1"/>
              <a:t>accionar</a:t>
            </a:r>
            <a:r>
              <a:rPr lang="en-US" dirty="0"/>
              <a:t> en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en Cristo: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A.  ORTODOXIA: </a:t>
            </a:r>
            <a:r>
              <a:rPr lang="en-US" dirty="0" err="1"/>
              <a:t>Esta</a:t>
            </a:r>
            <a:r>
              <a:rPr lang="en-US" dirty="0"/>
              <a:t> palabra </a:t>
            </a:r>
            <a:r>
              <a:rPr lang="en-US" dirty="0" err="1"/>
              <a:t>nos</a:t>
            </a:r>
            <a:r>
              <a:rPr lang="en-US" dirty="0"/>
              <a:t> dice que lo que se </a:t>
            </a:r>
            <a:r>
              <a:rPr lang="en-US" dirty="0" err="1"/>
              <a:t>haga</a:t>
            </a:r>
            <a:r>
              <a:rPr lang="en-US" dirty="0"/>
              <a:t>,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de lo </a:t>
            </a:r>
            <a:r>
              <a:rPr lang="en-US" dirty="0" err="1"/>
              <a:t>correc</a:t>
            </a:r>
            <a:r>
              <a:rPr lang="en-US" dirty="0"/>
              <a:t>- to. O sea, que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de </a:t>
            </a:r>
            <a:r>
              <a:rPr lang="en-US" dirty="0" err="1"/>
              <a:t>acuerdo</a:t>
            </a:r>
            <a:r>
              <a:rPr lang="en-US" dirty="0"/>
              <a:t> con lo que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presenta</a:t>
            </a:r>
            <a:r>
              <a:rPr lang="en-US" dirty="0"/>
              <a:t> en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elementos</a:t>
            </a:r>
            <a:r>
              <a:rPr lang="en-US" dirty="0"/>
              <a:t>; con </a:t>
            </a:r>
            <a:r>
              <a:rPr lang="en-US" dirty="0" err="1"/>
              <a:t>los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habla</a:t>
            </a:r>
            <a:r>
              <a:rPr lang="en-US" dirty="0"/>
              <a:t>. La </a:t>
            </a:r>
            <a:r>
              <a:rPr lang="en-US" dirty="0" err="1"/>
              <a:t>Biblia</a:t>
            </a:r>
            <a:r>
              <a:rPr lang="en-US" dirty="0"/>
              <a:t>, la </a:t>
            </a:r>
            <a:r>
              <a:rPr lang="en-US" dirty="0" err="1"/>
              <a:t>naturaleza</a:t>
            </a:r>
            <a:r>
              <a:rPr lang="en-US" dirty="0"/>
              <a:t>, la </a:t>
            </a:r>
            <a:r>
              <a:rPr lang="en-US" dirty="0" err="1"/>
              <a:t>experiencia</a:t>
            </a:r>
            <a:r>
              <a:rPr lang="en-US" dirty="0"/>
              <a:t> </a:t>
            </a:r>
            <a:r>
              <a:rPr lang="en-US" dirty="0" err="1"/>
              <a:t>histórica</a:t>
            </a:r>
            <a:r>
              <a:rPr lang="en-US" dirty="0"/>
              <a:t>, el </a:t>
            </a:r>
            <a:r>
              <a:rPr lang="en-US" dirty="0" err="1"/>
              <a:t>Rhema</a:t>
            </a:r>
            <a:r>
              <a:rPr lang="en-US" dirty="0"/>
              <a:t>, etc.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en-US" dirty="0"/>
              <a:t>B.  ORTOPRAXIS: </a:t>
            </a:r>
            <a:r>
              <a:rPr lang="en-US" dirty="0" err="1"/>
              <a:t>Esta</a:t>
            </a:r>
            <a:r>
              <a:rPr lang="en-US" dirty="0"/>
              <a:t> palabra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/>
              <a:t>, que la </a:t>
            </a:r>
            <a:r>
              <a:rPr lang="en-US" dirty="0" err="1"/>
              <a:t>acción</a:t>
            </a:r>
            <a:r>
              <a:rPr lang="en-US" dirty="0"/>
              <a:t> </a:t>
            </a:r>
            <a:r>
              <a:rPr lang="en-US" dirty="0" err="1"/>
              <a:t>práctica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de la forma </a:t>
            </a:r>
            <a:r>
              <a:rPr lang="en-US" dirty="0" err="1"/>
              <a:t>correcta</a:t>
            </a:r>
            <a:r>
              <a:rPr lang="en-US" dirty="0"/>
              <a:t>; </a:t>
            </a:r>
            <a:r>
              <a:rPr lang="en-US" dirty="0" err="1"/>
              <a:t>presentando</a:t>
            </a:r>
            <a:r>
              <a:rPr lang="en-US" dirty="0"/>
              <a:t> en </a:t>
            </a:r>
            <a:r>
              <a:rPr lang="en-US" dirty="0" err="1"/>
              <a:t>esa</a:t>
            </a:r>
            <a:r>
              <a:rPr lang="en-US" dirty="0"/>
              <a:t> forma, la </a:t>
            </a:r>
            <a:r>
              <a:rPr lang="en-US" dirty="0" err="1"/>
              <a:t>necesidad</a:t>
            </a:r>
            <a:r>
              <a:rPr lang="en-US" dirty="0"/>
              <a:t> de que se </a:t>
            </a:r>
            <a:r>
              <a:rPr lang="en-US" dirty="0" err="1"/>
              <a:t>haga</a:t>
            </a:r>
            <a:r>
              <a:rPr lang="en-US" dirty="0"/>
              <a:t> con </a:t>
            </a:r>
            <a:r>
              <a:rPr lang="en-US" dirty="0" err="1"/>
              <a:t>motivaciones</a:t>
            </a:r>
            <a:r>
              <a:rPr lang="en-US" dirty="0"/>
              <a:t> </a:t>
            </a:r>
            <a:r>
              <a:rPr lang="en-US" dirty="0" err="1"/>
              <a:t>correctas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En </a:t>
            </a:r>
            <a:r>
              <a:rPr lang="en-US" dirty="0" err="1"/>
              <a:t>Levíticos</a:t>
            </a:r>
            <a:r>
              <a:rPr lang="en-US" dirty="0"/>
              <a:t> hay un </a:t>
            </a:r>
            <a:r>
              <a:rPr lang="en-US" dirty="0" err="1"/>
              <a:t>caso</a:t>
            </a:r>
            <a:r>
              <a:rPr lang="en-US" dirty="0"/>
              <a:t>, </a:t>
            </a:r>
            <a:r>
              <a:rPr lang="en-US" dirty="0" err="1"/>
              <a:t>donde</a:t>
            </a:r>
            <a:r>
              <a:rPr lang="en-US" dirty="0"/>
              <a:t> dos </a:t>
            </a:r>
            <a:r>
              <a:rPr lang="en-US" dirty="0" err="1"/>
              <a:t>hijos</a:t>
            </a:r>
            <a:r>
              <a:rPr lang="en-US" dirty="0"/>
              <a:t> de </a:t>
            </a:r>
            <a:r>
              <a:rPr lang="en-US" dirty="0" err="1"/>
              <a:t>Aarón</a:t>
            </a:r>
            <a:r>
              <a:rPr lang="en-US" dirty="0"/>
              <a:t> </a:t>
            </a:r>
            <a:r>
              <a:rPr lang="en-US" dirty="0" err="1"/>
              <a:t>ofrecieron</a:t>
            </a:r>
            <a:r>
              <a:rPr lang="en-US" dirty="0"/>
              <a:t> </a:t>
            </a:r>
            <a:r>
              <a:rPr lang="en-US" dirty="0" err="1"/>
              <a:t>sacrificio</a:t>
            </a:r>
            <a:r>
              <a:rPr lang="en-US" dirty="0"/>
              <a:t> a </a:t>
            </a:r>
            <a:r>
              <a:rPr lang="en-US" dirty="0" err="1"/>
              <a:t>Jehová</a:t>
            </a:r>
            <a:r>
              <a:rPr lang="en-US" dirty="0"/>
              <a:t>; </a:t>
            </a:r>
            <a:r>
              <a:rPr lang="en-US" dirty="0" err="1"/>
              <a:t>pero</a:t>
            </a:r>
            <a:r>
              <a:rPr lang="en-US" dirty="0"/>
              <a:t> no de la forma </a:t>
            </a:r>
            <a:r>
              <a:rPr lang="en-US" dirty="0" err="1"/>
              <a:t>correcta</a:t>
            </a:r>
            <a:r>
              <a:rPr lang="en-US" dirty="0"/>
              <a:t>, y Dios </a:t>
            </a:r>
            <a:r>
              <a:rPr lang="en-US" dirty="0" err="1"/>
              <a:t>rechazó</a:t>
            </a:r>
            <a:r>
              <a:rPr lang="en-US" dirty="0"/>
              <a:t> ese </a:t>
            </a:r>
            <a:r>
              <a:rPr lang="en-US" dirty="0" err="1"/>
              <a:t>sacrificio</a:t>
            </a:r>
            <a:r>
              <a:rPr lang="en-US" dirty="0"/>
              <a:t>: </a:t>
            </a:r>
            <a:r>
              <a:rPr lang="en-US" b="1" dirty="0"/>
              <a:t>“</a:t>
            </a:r>
            <a:r>
              <a:rPr lang="en-US" b="1" dirty="0" err="1"/>
              <a:t>Nadab</a:t>
            </a:r>
            <a:r>
              <a:rPr lang="en-US" b="1" dirty="0"/>
              <a:t> y </a:t>
            </a:r>
            <a:r>
              <a:rPr lang="en-US" b="1" dirty="0" err="1"/>
              <a:t>Abiú</a:t>
            </a:r>
            <a:r>
              <a:rPr lang="en-US" b="1" dirty="0"/>
              <a:t>, </a:t>
            </a:r>
            <a:r>
              <a:rPr lang="en-US" b="1" dirty="0" err="1"/>
              <a:t>hijos</a:t>
            </a:r>
            <a:r>
              <a:rPr lang="en-US" b="1" dirty="0"/>
              <a:t> de </a:t>
            </a:r>
            <a:r>
              <a:rPr lang="en-US" b="1" dirty="0" err="1"/>
              <a:t>Aarón</a:t>
            </a:r>
            <a:r>
              <a:rPr lang="en-US" b="1" dirty="0"/>
              <a:t>, </a:t>
            </a:r>
            <a:r>
              <a:rPr lang="en-US" b="1" dirty="0" err="1"/>
              <a:t>tomaron</a:t>
            </a:r>
            <a:r>
              <a:rPr lang="en-US" b="1" dirty="0"/>
              <a:t> </a:t>
            </a:r>
            <a:r>
              <a:rPr lang="en-US" b="1" dirty="0" err="1"/>
              <a:t>cada</a:t>
            </a:r>
            <a:r>
              <a:rPr lang="en-US" b="1" dirty="0"/>
              <a:t> </a:t>
            </a:r>
            <a:r>
              <a:rPr lang="en-US" b="1" dirty="0" err="1"/>
              <a:t>uno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incensario</a:t>
            </a:r>
            <a:r>
              <a:rPr lang="en-US" b="1" dirty="0"/>
              <a:t>, y </a:t>
            </a:r>
            <a:r>
              <a:rPr lang="en-US" b="1" dirty="0" err="1"/>
              <a:t>pusieron</a:t>
            </a:r>
            <a:r>
              <a:rPr lang="en-US" b="1" dirty="0"/>
              <a:t> en </a:t>
            </a:r>
            <a:r>
              <a:rPr lang="en-US" b="1" dirty="0" err="1"/>
              <a:t>ellos</a:t>
            </a:r>
            <a:r>
              <a:rPr lang="en-US" b="1" dirty="0"/>
              <a:t> </a:t>
            </a:r>
            <a:r>
              <a:rPr lang="en-US" b="1" dirty="0" err="1"/>
              <a:t>fuego</a:t>
            </a:r>
            <a:r>
              <a:rPr lang="en-US" b="1" dirty="0"/>
              <a:t>, </a:t>
            </a:r>
            <a:r>
              <a:rPr lang="en-US" b="1" dirty="0" err="1"/>
              <a:t>sobre</a:t>
            </a:r>
            <a:r>
              <a:rPr lang="en-US" b="1" dirty="0"/>
              <a:t> el </a:t>
            </a:r>
            <a:r>
              <a:rPr lang="en-US" b="1" dirty="0" err="1"/>
              <a:t>cual</a:t>
            </a:r>
            <a:r>
              <a:rPr lang="en-US" b="1" dirty="0"/>
              <a:t> </a:t>
            </a:r>
            <a:r>
              <a:rPr lang="en-US" b="1" dirty="0" err="1"/>
              <a:t>pusieron</a:t>
            </a:r>
            <a:r>
              <a:rPr lang="en-US" b="1" dirty="0"/>
              <a:t> </a:t>
            </a:r>
            <a:r>
              <a:rPr lang="en-US" b="1" dirty="0" err="1"/>
              <a:t>incienso</a:t>
            </a:r>
            <a:r>
              <a:rPr lang="en-US" b="1" dirty="0"/>
              <a:t>, y </a:t>
            </a:r>
            <a:r>
              <a:rPr lang="en-US" b="1" dirty="0" err="1"/>
              <a:t>ofrecieron</a:t>
            </a:r>
            <a:r>
              <a:rPr lang="en-US" b="1" dirty="0"/>
              <a:t> </a:t>
            </a:r>
            <a:r>
              <a:rPr lang="en-US" b="1" dirty="0" err="1"/>
              <a:t>delante</a:t>
            </a:r>
            <a:r>
              <a:rPr lang="en-US" b="1" dirty="0"/>
              <a:t> de </a:t>
            </a:r>
            <a:r>
              <a:rPr lang="en-US" b="1" dirty="0" err="1"/>
              <a:t>Jehová</a:t>
            </a:r>
            <a:r>
              <a:rPr lang="en-US" b="1" dirty="0"/>
              <a:t> </a:t>
            </a:r>
            <a:r>
              <a:rPr lang="en-US" b="1" dirty="0" err="1"/>
              <a:t>fuego</a:t>
            </a:r>
            <a:r>
              <a:rPr lang="en-US" b="1" dirty="0"/>
              <a:t> </a:t>
            </a:r>
            <a:r>
              <a:rPr lang="en-US" b="1" dirty="0" err="1"/>
              <a:t>extraño</a:t>
            </a:r>
            <a:r>
              <a:rPr lang="en-US" b="1" dirty="0"/>
              <a:t>, que </a:t>
            </a:r>
            <a:r>
              <a:rPr lang="en-US" b="1" dirty="0" err="1"/>
              <a:t>él</a:t>
            </a:r>
            <a:r>
              <a:rPr lang="en-US" b="1" dirty="0"/>
              <a:t> </a:t>
            </a:r>
            <a:r>
              <a:rPr lang="en-US" b="1" dirty="0" err="1"/>
              <a:t>nunca</a:t>
            </a:r>
            <a:r>
              <a:rPr lang="en-US" b="1" dirty="0"/>
              <a:t> les </a:t>
            </a:r>
            <a:r>
              <a:rPr lang="en-US" b="1" dirty="0" err="1"/>
              <a:t>mandó</a:t>
            </a:r>
            <a:r>
              <a:rPr lang="en-US" b="1" dirty="0"/>
              <a:t>. Y </a:t>
            </a:r>
            <a:r>
              <a:rPr lang="en-US" b="1" dirty="0" err="1"/>
              <a:t>salió</a:t>
            </a:r>
            <a:r>
              <a:rPr lang="en-US" b="1" dirty="0"/>
              <a:t> </a:t>
            </a:r>
            <a:r>
              <a:rPr lang="en-US" b="1" dirty="0" err="1"/>
              <a:t>fuego</a:t>
            </a:r>
            <a:r>
              <a:rPr lang="en-US" b="1" dirty="0"/>
              <a:t> de </a:t>
            </a:r>
            <a:r>
              <a:rPr lang="en-US" b="1" dirty="0" err="1"/>
              <a:t>delante</a:t>
            </a:r>
            <a:r>
              <a:rPr lang="en-US" b="1" dirty="0"/>
              <a:t> de </a:t>
            </a:r>
            <a:r>
              <a:rPr lang="en-US" b="1" dirty="0" err="1"/>
              <a:t>Jehová</a:t>
            </a:r>
            <a:r>
              <a:rPr lang="en-US" b="1" dirty="0"/>
              <a:t> y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quemó</a:t>
            </a:r>
            <a:r>
              <a:rPr lang="en-US" b="1" dirty="0"/>
              <a:t>, y </a:t>
            </a:r>
            <a:r>
              <a:rPr lang="en-US" b="1" dirty="0" err="1"/>
              <a:t>murieron</a:t>
            </a:r>
            <a:r>
              <a:rPr lang="en-US" b="1" dirty="0"/>
              <a:t> </a:t>
            </a:r>
            <a:r>
              <a:rPr lang="en-US" b="1" dirty="0" err="1"/>
              <a:t>delante</a:t>
            </a:r>
            <a:r>
              <a:rPr lang="en-US" b="1" dirty="0"/>
              <a:t> de Je- </a:t>
            </a:r>
            <a:r>
              <a:rPr lang="en-US" b="1" dirty="0" err="1"/>
              <a:t>hová</a:t>
            </a:r>
            <a:r>
              <a:rPr lang="en-US" b="1" dirty="0"/>
              <a:t>”. </a:t>
            </a:r>
            <a:r>
              <a:rPr lang="en-US" dirty="0" err="1"/>
              <a:t>Levíticos</a:t>
            </a:r>
            <a:r>
              <a:rPr lang="en-US" dirty="0"/>
              <a:t> 10:1,2.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49800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dirty="0"/>
              <a:t>C.  ORTOPATHOS: </a:t>
            </a:r>
            <a:r>
              <a:rPr lang="en-US" dirty="0" err="1"/>
              <a:t>Esta</a:t>
            </a:r>
            <a:r>
              <a:rPr lang="en-US" dirty="0"/>
              <a:t> palabra </a:t>
            </a:r>
            <a:r>
              <a:rPr lang="en-US" dirty="0" err="1"/>
              <a:t>declara</a:t>
            </a:r>
            <a:r>
              <a:rPr lang="en-US" dirty="0"/>
              <a:t>, que se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dispuesto</a:t>
            </a:r>
            <a:r>
              <a:rPr lang="en-US" dirty="0"/>
              <a:t> a </a:t>
            </a:r>
            <a:r>
              <a:rPr lang="en-US" dirty="0" err="1"/>
              <a:t>recibir</a:t>
            </a:r>
            <a:r>
              <a:rPr lang="en-US" dirty="0"/>
              <a:t> </a:t>
            </a:r>
            <a:r>
              <a:rPr lang="en-US" dirty="0" err="1"/>
              <a:t>todas</a:t>
            </a:r>
            <a:r>
              <a:rPr lang="en-US" dirty="0"/>
              <a:t> las </a:t>
            </a:r>
            <a:r>
              <a:rPr lang="en-US" dirty="0" err="1"/>
              <a:t>consecuencias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lo que se </a:t>
            </a:r>
            <a:r>
              <a:rPr lang="en-US" dirty="0" err="1"/>
              <a:t>hace</a:t>
            </a:r>
            <a:r>
              <a:rPr lang="en-US" dirty="0"/>
              <a:t>; y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resultados</a:t>
            </a:r>
            <a:r>
              <a:rPr lang="en-US" dirty="0"/>
              <a:t> que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obtener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que de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pareceremos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a Cristo 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sacrificio</a:t>
            </a:r>
            <a:r>
              <a:rPr lang="en-US" dirty="0"/>
              <a:t> en la </a:t>
            </a:r>
            <a:r>
              <a:rPr lang="en-US" dirty="0" err="1"/>
              <a:t>cruz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Lo que se </a:t>
            </a:r>
            <a:r>
              <a:rPr lang="en-US" dirty="0" err="1"/>
              <a:t>haga</a:t>
            </a:r>
            <a:r>
              <a:rPr lang="en-US" dirty="0"/>
              <a:t> en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nueva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en Cristo, se </a:t>
            </a:r>
            <a:r>
              <a:rPr lang="en-US" dirty="0" err="1"/>
              <a:t>requiere</a:t>
            </a:r>
            <a:r>
              <a:rPr lang="en-US" dirty="0"/>
              <a:t> que sea de </a:t>
            </a:r>
            <a:r>
              <a:rPr lang="en-US" dirty="0" err="1"/>
              <a:t>acuerdo</a:t>
            </a:r>
            <a:r>
              <a:rPr lang="en-US" dirty="0"/>
              <a:t> a lo que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/>
              <a:t>;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hacerlo</a:t>
            </a:r>
            <a:r>
              <a:rPr lang="en-US" dirty="0"/>
              <a:t> con la </a:t>
            </a:r>
            <a:r>
              <a:rPr lang="en-US" dirty="0" err="1"/>
              <a:t>motivación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, de que el nom- </a:t>
            </a:r>
            <a:r>
              <a:rPr lang="en-US" dirty="0" err="1"/>
              <a:t>bre</a:t>
            </a:r>
            <a:r>
              <a:rPr lang="en-US" dirty="0"/>
              <a:t> del </a:t>
            </a:r>
            <a:r>
              <a:rPr lang="en-US" dirty="0" err="1"/>
              <a:t>Señor</a:t>
            </a:r>
            <a:r>
              <a:rPr lang="en-US" dirty="0"/>
              <a:t> sea </a:t>
            </a:r>
            <a:r>
              <a:rPr lang="en-US" dirty="0" err="1"/>
              <a:t>glorificado</a:t>
            </a:r>
            <a:r>
              <a:rPr lang="en-US" dirty="0"/>
              <a:t>, y con la </a:t>
            </a:r>
            <a:r>
              <a:rPr lang="en-US" dirty="0" err="1"/>
              <a:t>aceptación</a:t>
            </a:r>
            <a:r>
              <a:rPr lang="en-US" dirty="0"/>
              <a:t> de lo que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decida</a:t>
            </a:r>
            <a:r>
              <a:rPr lang="en-US" dirty="0"/>
              <a:t> al final de </a:t>
            </a:r>
            <a:r>
              <a:rPr lang="en-US" dirty="0" err="1"/>
              <a:t>todo</a:t>
            </a:r>
            <a:r>
              <a:rPr lang="en-U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Eso</a:t>
            </a:r>
            <a:r>
              <a:rPr lang="en-US" dirty="0"/>
              <a:t> </a:t>
            </a:r>
            <a:r>
              <a:rPr lang="en-US" dirty="0" err="1"/>
              <a:t>permitirá</a:t>
            </a:r>
            <a:r>
              <a:rPr lang="en-US" dirty="0"/>
              <a:t> </a:t>
            </a:r>
            <a:r>
              <a:rPr lang="en-US" dirty="0" err="1"/>
              <a:t>honrar</a:t>
            </a:r>
            <a:r>
              <a:rPr lang="en-US" dirty="0"/>
              <a:t> y </a:t>
            </a:r>
            <a:r>
              <a:rPr lang="en-US" dirty="0" err="1"/>
              <a:t>glorificar</a:t>
            </a:r>
            <a:r>
              <a:rPr lang="en-US" dirty="0"/>
              <a:t> a </a:t>
            </a:r>
            <a:r>
              <a:rPr lang="en-US" dirty="0" err="1"/>
              <a:t>nuestro</a:t>
            </a:r>
            <a:r>
              <a:rPr lang="en-US" dirty="0"/>
              <a:t> Dios. </a:t>
            </a:r>
            <a:r>
              <a:rPr lang="en-US" dirty="0" err="1"/>
              <a:t>Colosenses</a:t>
            </a:r>
            <a:r>
              <a:rPr lang="en-US" dirty="0"/>
              <a:t> 3:17, dice: </a:t>
            </a:r>
            <a:r>
              <a:rPr lang="en-US" b="1" dirty="0"/>
              <a:t>“Y </a:t>
            </a:r>
            <a:r>
              <a:rPr lang="en-US" b="1" dirty="0" err="1"/>
              <a:t>todo</a:t>
            </a:r>
            <a:r>
              <a:rPr lang="en-US" b="1" dirty="0"/>
              <a:t> lo que </a:t>
            </a:r>
            <a:r>
              <a:rPr lang="en-US" b="1" dirty="0" err="1"/>
              <a:t>hacéis</a:t>
            </a:r>
            <a:r>
              <a:rPr lang="en-US" b="1" dirty="0"/>
              <a:t>, sea de palabra o de </a:t>
            </a:r>
            <a:r>
              <a:rPr lang="en-US" b="1" dirty="0" err="1"/>
              <a:t>hecho</a:t>
            </a:r>
            <a:r>
              <a:rPr lang="en-US" b="1" dirty="0"/>
              <a:t>, </a:t>
            </a:r>
            <a:r>
              <a:rPr lang="en-US" b="1" dirty="0" err="1"/>
              <a:t>hacedlo</a:t>
            </a:r>
            <a:r>
              <a:rPr lang="en-US" b="1" dirty="0"/>
              <a:t> </a:t>
            </a:r>
            <a:r>
              <a:rPr lang="en-US" b="1" dirty="0" err="1"/>
              <a:t>todo</a:t>
            </a:r>
            <a:r>
              <a:rPr lang="en-US" b="1" dirty="0"/>
              <a:t> en el </a:t>
            </a:r>
            <a:r>
              <a:rPr lang="en-US" b="1" dirty="0" err="1"/>
              <a:t>nombre</a:t>
            </a:r>
            <a:r>
              <a:rPr lang="en-US" b="1" dirty="0"/>
              <a:t> del </a:t>
            </a:r>
            <a:r>
              <a:rPr lang="en-US" b="1" dirty="0" err="1"/>
              <a:t>Señor</a:t>
            </a:r>
            <a:r>
              <a:rPr lang="en-US" b="1" dirty="0"/>
              <a:t> </a:t>
            </a:r>
            <a:r>
              <a:rPr lang="en-US" b="1" dirty="0" err="1"/>
              <a:t>Jesús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- do gracias a Dios Padre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medio</a:t>
            </a:r>
            <a:r>
              <a:rPr lang="en-US" b="1" dirty="0"/>
              <a:t> de </a:t>
            </a:r>
            <a:r>
              <a:rPr lang="en-US" b="1" dirty="0" err="1"/>
              <a:t>él</a:t>
            </a:r>
            <a:r>
              <a:rPr lang="en-US" b="1" dirty="0"/>
              <a:t>”.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5253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CONCLUSIÓN</a:t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La </a:t>
            </a:r>
            <a:r>
              <a:rPr lang="en-US" dirty="0" err="1"/>
              <a:t>vida</a:t>
            </a:r>
            <a:r>
              <a:rPr lang="en-US" dirty="0"/>
              <a:t> del </a:t>
            </a:r>
            <a:r>
              <a:rPr lang="en-US" dirty="0" err="1"/>
              <a:t>Servidor</a:t>
            </a:r>
            <a:r>
              <a:rPr lang="en-US" dirty="0"/>
              <a:t> de Cristo,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reflejar</a:t>
            </a:r>
            <a:r>
              <a:rPr lang="en-US" dirty="0"/>
              <a:t> un </a:t>
            </a:r>
            <a:r>
              <a:rPr lang="en-US" dirty="0" err="1"/>
              <a:t>grado</a:t>
            </a:r>
            <a:r>
              <a:rPr lang="en-US" dirty="0"/>
              <a:t> </a:t>
            </a:r>
            <a:r>
              <a:rPr lang="en-US" dirty="0" err="1"/>
              <a:t>muy</a:t>
            </a:r>
            <a:r>
              <a:rPr lang="en-US" dirty="0"/>
              <a:t> </a:t>
            </a:r>
            <a:r>
              <a:rPr lang="en-US" dirty="0" err="1"/>
              <a:t>elevado</a:t>
            </a:r>
            <a:r>
              <a:rPr lang="en-US" dirty="0"/>
              <a:t> de SANTIDAD; </a:t>
            </a:r>
            <a:r>
              <a:rPr lang="en-US" dirty="0" err="1"/>
              <a:t>ya</a:t>
            </a:r>
            <a:r>
              <a:rPr lang="en-US" dirty="0"/>
              <a:t> que </a:t>
            </a:r>
            <a:r>
              <a:rPr lang="en-US" dirty="0" err="1"/>
              <a:t>eso</a:t>
            </a:r>
            <a:r>
              <a:rPr lang="en-US" dirty="0"/>
              <a:t> es lo que le </a:t>
            </a:r>
            <a:r>
              <a:rPr lang="en-US" dirty="0" err="1"/>
              <a:t>dará</a:t>
            </a:r>
            <a:r>
              <a:rPr lang="en-US" dirty="0"/>
              <a:t> el valor </a:t>
            </a:r>
            <a:r>
              <a:rPr lang="en-US" dirty="0" err="1"/>
              <a:t>delante</a:t>
            </a:r>
            <a:r>
              <a:rPr lang="en-US" dirty="0"/>
              <a:t> de Dios. No es </a:t>
            </a:r>
            <a:r>
              <a:rPr lang="en-US" dirty="0" err="1"/>
              <a:t>cuestión</a:t>
            </a:r>
            <a:r>
              <a:rPr lang="en-US" dirty="0"/>
              <a:t> de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cosas</a:t>
            </a:r>
            <a:r>
              <a:rPr lang="en-US" dirty="0"/>
              <a:t> nada </a:t>
            </a:r>
            <a:r>
              <a:rPr lang="en-US" dirty="0" err="1"/>
              <a:t>más</a:t>
            </a:r>
            <a:r>
              <a:rPr lang="en-US" dirty="0"/>
              <a:t>, </a:t>
            </a:r>
            <a:r>
              <a:rPr lang="en-US" dirty="0" err="1"/>
              <a:t>sino</a:t>
            </a:r>
            <a:r>
              <a:rPr lang="en-US" dirty="0"/>
              <a:t> que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sean</a:t>
            </a:r>
            <a:r>
              <a:rPr lang="en-US" dirty="0"/>
              <a:t> de </a:t>
            </a:r>
            <a:r>
              <a:rPr lang="en-US" dirty="0" err="1"/>
              <a:t>acuerdo</a:t>
            </a:r>
            <a:r>
              <a:rPr lang="en-US" dirty="0"/>
              <a:t> con el </a:t>
            </a:r>
            <a:r>
              <a:rPr lang="en-US" dirty="0" err="1"/>
              <a:t>Señor</a:t>
            </a:r>
            <a:r>
              <a:rPr lang="en-US" dirty="0"/>
              <a:t>; </a:t>
            </a:r>
            <a:r>
              <a:rPr lang="en-US" dirty="0" err="1"/>
              <a:t>habiendo</a:t>
            </a:r>
            <a:r>
              <a:rPr lang="en-US" dirty="0"/>
              <a:t> </a:t>
            </a:r>
            <a:r>
              <a:rPr lang="en-US" dirty="0" err="1"/>
              <a:t>renunciado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pasada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de </a:t>
            </a:r>
            <a:r>
              <a:rPr lang="en-US" dirty="0" err="1"/>
              <a:t>vivir</a:t>
            </a:r>
            <a:r>
              <a:rPr lang="en-US" dirty="0"/>
              <a:t>, y </a:t>
            </a:r>
            <a:r>
              <a:rPr lang="en-US" dirty="0" err="1"/>
              <a:t>habiéndonos</a:t>
            </a:r>
            <a:r>
              <a:rPr lang="en-US" dirty="0"/>
              <a:t> </a:t>
            </a:r>
            <a:r>
              <a:rPr lang="en-US" dirty="0" err="1"/>
              <a:t>vestido</a:t>
            </a:r>
            <a:r>
              <a:rPr lang="en-US" dirty="0"/>
              <a:t> de Dios, </a:t>
            </a:r>
            <a:r>
              <a:rPr lang="en-US" dirty="0" err="1"/>
              <a:t>demostrándolo</a:t>
            </a:r>
            <a:r>
              <a:rPr lang="en-US" dirty="0"/>
              <a:t> con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acción</a:t>
            </a:r>
            <a:r>
              <a:rPr lang="en-US" dirty="0"/>
              <a:t> que </a:t>
            </a:r>
            <a:r>
              <a:rPr lang="en-US" dirty="0" err="1"/>
              <a:t>desarrollemos</a:t>
            </a:r>
            <a:r>
              <a:rPr lang="en-US" dirty="0"/>
              <a:t>.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3728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/>
              <a:t>1 </a:t>
            </a:r>
            <a:r>
              <a:rPr lang="en-US" b="1" dirty="0" err="1"/>
              <a:t>Tesalonicenses</a:t>
            </a:r>
            <a:r>
              <a:rPr lang="en-US" b="1" dirty="0"/>
              <a:t> 3:13: </a:t>
            </a:r>
            <a:r>
              <a:rPr lang="en-US" dirty="0"/>
              <a:t>“para que </a:t>
            </a:r>
            <a:r>
              <a:rPr lang="en-US" dirty="0" err="1"/>
              <a:t>sean</a:t>
            </a:r>
            <a:r>
              <a:rPr lang="en-US" dirty="0"/>
              <a:t> </a:t>
            </a:r>
            <a:r>
              <a:rPr lang="en-US" dirty="0" err="1"/>
              <a:t>afirmados</a:t>
            </a:r>
            <a:r>
              <a:rPr lang="en-US" dirty="0"/>
              <a:t> </a:t>
            </a:r>
            <a:r>
              <a:rPr lang="en-US" dirty="0" err="1"/>
              <a:t>vuestros</a:t>
            </a:r>
            <a:r>
              <a:rPr lang="en-US" dirty="0"/>
              <a:t> </a:t>
            </a:r>
            <a:r>
              <a:rPr lang="en-US" dirty="0" err="1"/>
              <a:t>corazones</a:t>
            </a:r>
            <a:r>
              <a:rPr lang="en-US" dirty="0"/>
              <a:t>, </a:t>
            </a:r>
            <a:r>
              <a:rPr lang="en-US" dirty="0" err="1"/>
              <a:t>irreprensibles</a:t>
            </a:r>
            <a:r>
              <a:rPr lang="en-US" dirty="0"/>
              <a:t> en </a:t>
            </a:r>
            <a:r>
              <a:rPr lang="en-US" dirty="0" err="1"/>
              <a:t>santidad</a:t>
            </a:r>
            <a:r>
              <a:rPr lang="en-US" dirty="0"/>
              <a:t> </a:t>
            </a:r>
            <a:r>
              <a:rPr lang="en-US" dirty="0" err="1"/>
              <a:t>delante</a:t>
            </a:r>
            <a:r>
              <a:rPr lang="en-US" dirty="0"/>
              <a:t> de Dios </a:t>
            </a:r>
            <a:r>
              <a:rPr lang="en-US" dirty="0" err="1"/>
              <a:t>nuestro</a:t>
            </a:r>
            <a:r>
              <a:rPr lang="en-US" dirty="0"/>
              <a:t> Padre, en la </a:t>
            </a:r>
            <a:r>
              <a:rPr lang="en-US" dirty="0" err="1"/>
              <a:t>venida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Jesucristo</a:t>
            </a:r>
            <a:r>
              <a:rPr lang="en-US" dirty="0"/>
              <a:t> con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santos</a:t>
            </a:r>
            <a:r>
              <a:rPr lang="en-US" dirty="0"/>
              <a:t>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INTRODUCCIÓN</a:t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El </a:t>
            </a:r>
            <a:r>
              <a:rPr lang="en-US" dirty="0" err="1"/>
              <a:t>significado</a:t>
            </a:r>
            <a:r>
              <a:rPr lang="en-US" dirty="0"/>
              <a:t> </a:t>
            </a:r>
            <a:r>
              <a:rPr lang="en-US" dirty="0" err="1"/>
              <a:t>básico</a:t>
            </a:r>
            <a:r>
              <a:rPr lang="en-US" dirty="0"/>
              <a:t> de la </a:t>
            </a:r>
            <a:r>
              <a:rPr lang="en-US" dirty="0" err="1"/>
              <a:t>santidad</a:t>
            </a:r>
            <a:r>
              <a:rPr lang="en-US" dirty="0"/>
              <a:t>, es “</a:t>
            </a:r>
            <a:r>
              <a:rPr lang="en-US" dirty="0" err="1"/>
              <a:t>separación</a:t>
            </a:r>
            <a:r>
              <a:rPr lang="en-US" dirty="0"/>
              <a:t>”. Se </a:t>
            </a:r>
            <a:r>
              <a:rPr lang="en-US" dirty="0" err="1"/>
              <a:t>refiere</a:t>
            </a:r>
            <a:r>
              <a:rPr lang="en-US" dirty="0"/>
              <a:t> a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separado</a:t>
            </a:r>
            <a:r>
              <a:rPr lang="en-US" dirty="0"/>
              <a:t> de lo co- </a:t>
            </a:r>
            <a:r>
              <a:rPr lang="en-US" dirty="0" err="1"/>
              <a:t>mún</a:t>
            </a:r>
            <a:r>
              <a:rPr lang="en-US" dirty="0"/>
              <a:t>, y </a:t>
            </a:r>
            <a:r>
              <a:rPr lang="en-US" dirty="0" err="1"/>
              <a:t>dedicado</a:t>
            </a:r>
            <a:r>
              <a:rPr lang="en-US" dirty="0"/>
              <a:t> al </a:t>
            </a:r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sagrado</a:t>
            </a:r>
            <a:r>
              <a:rPr lang="en-US" dirty="0"/>
              <a:t>. La </a:t>
            </a:r>
            <a:r>
              <a:rPr lang="en-US" dirty="0" err="1"/>
              <a:t>santidad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origen</a:t>
            </a:r>
            <a:r>
              <a:rPr lang="en-US" dirty="0"/>
              <a:t> en Dios, y se </a:t>
            </a:r>
            <a:r>
              <a:rPr lang="en-US" dirty="0" err="1"/>
              <a:t>comunica</a:t>
            </a:r>
            <a:r>
              <a:rPr lang="en-US" dirty="0"/>
              <a:t> a las </a:t>
            </a:r>
            <a:r>
              <a:rPr lang="en-US" dirty="0" err="1"/>
              <a:t>cosas</a:t>
            </a:r>
            <a:r>
              <a:rPr lang="en-US" dirty="0"/>
              <a:t>; </a:t>
            </a:r>
            <a:r>
              <a:rPr lang="en-US" dirty="0" err="1"/>
              <a:t>lugares</a:t>
            </a:r>
            <a:r>
              <a:rPr lang="en-US" dirty="0"/>
              <a:t>, </a:t>
            </a:r>
            <a:r>
              <a:rPr lang="en-US" dirty="0" err="1"/>
              <a:t>tiempos</a:t>
            </a:r>
            <a:r>
              <a:rPr lang="en-US" dirty="0"/>
              <a:t> y personas </a:t>
            </a:r>
            <a:r>
              <a:rPr lang="en-US" dirty="0" err="1"/>
              <a:t>dedicadas</a:t>
            </a:r>
            <a:r>
              <a:rPr lang="en-US" dirty="0"/>
              <a:t> 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servicio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Dios </a:t>
            </a:r>
            <a:r>
              <a:rPr lang="en-US" dirty="0" err="1"/>
              <a:t>exige</a:t>
            </a:r>
            <a:r>
              <a:rPr lang="en-US" dirty="0"/>
              <a:t> que </a:t>
            </a:r>
            <a:r>
              <a:rPr lang="en-US" dirty="0" err="1"/>
              <a:t>su</a:t>
            </a:r>
            <a:r>
              <a:rPr lang="en-US" dirty="0"/>
              <a:t> pueblo sea </a:t>
            </a:r>
            <a:r>
              <a:rPr lang="en-US" dirty="0" err="1"/>
              <a:t>santo</a:t>
            </a:r>
            <a:r>
              <a:rPr lang="en-US" dirty="0"/>
              <a:t>. Es </a:t>
            </a:r>
            <a:r>
              <a:rPr lang="en-US" dirty="0" err="1"/>
              <a:t>decir</a:t>
            </a:r>
            <a:r>
              <a:rPr lang="en-US" dirty="0"/>
              <a:t>, </a:t>
            </a:r>
            <a:r>
              <a:rPr lang="en-US" dirty="0" err="1"/>
              <a:t>separados</a:t>
            </a:r>
            <a:r>
              <a:rPr lang="en-US" dirty="0"/>
              <a:t> para </a:t>
            </a:r>
            <a:r>
              <a:rPr lang="en-US" dirty="0" err="1"/>
              <a:t>él</a:t>
            </a:r>
            <a:r>
              <a:rPr lang="en-US" dirty="0"/>
              <a:t> (</a:t>
            </a:r>
            <a:r>
              <a:rPr lang="en-US" dirty="0" err="1"/>
              <a:t>Números</a:t>
            </a:r>
            <a:r>
              <a:rPr lang="en-US" dirty="0"/>
              <a:t> 15:40,41; </a:t>
            </a:r>
            <a:r>
              <a:rPr lang="en-US" dirty="0" err="1"/>
              <a:t>Deu</a:t>
            </a:r>
            <a:r>
              <a:rPr lang="en-US" dirty="0"/>
              <a:t>- </a:t>
            </a:r>
            <a:r>
              <a:rPr lang="en-US" dirty="0" err="1"/>
              <a:t>teronomio</a:t>
            </a:r>
            <a:r>
              <a:rPr lang="en-US" dirty="0"/>
              <a:t> 7:6.). </a:t>
            </a:r>
            <a:r>
              <a:rPr lang="en-US" dirty="0" err="1"/>
              <a:t>Jesús</a:t>
            </a:r>
            <a:r>
              <a:rPr lang="en-US" dirty="0"/>
              <a:t> es el Santo de Dios (Marcos 1:24; Lucas 4:34; Juan 6:69).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14651"/>
            <a:ext cx="8385463" cy="4962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El </a:t>
            </a:r>
            <a:r>
              <a:rPr lang="en-US" sz="3200" dirty="0" err="1"/>
              <a:t>cristianismo</a:t>
            </a:r>
            <a:r>
              <a:rPr lang="en-US" sz="3200" dirty="0"/>
              <a:t> </a:t>
            </a:r>
            <a:r>
              <a:rPr lang="en-US" sz="3200" dirty="0" err="1"/>
              <a:t>evangélico</a:t>
            </a:r>
            <a:r>
              <a:rPr lang="en-US" sz="3200" dirty="0"/>
              <a:t>, ha </a:t>
            </a:r>
            <a:r>
              <a:rPr lang="en-US" sz="3200" dirty="0" err="1"/>
              <a:t>heredado</a:t>
            </a:r>
            <a:r>
              <a:rPr lang="en-US" sz="3200" dirty="0"/>
              <a:t> del </a:t>
            </a:r>
            <a:r>
              <a:rPr lang="en-US" sz="3200" dirty="0" err="1"/>
              <a:t>catolicismo</a:t>
            </a:r>
            <a:r>
              <a:rPr lang="en-US" sz="3200" dirty="0"/>
              <a:t> la idea de lo </a:t>
            </a:r>
            <a:r>
              <a:rPr lang="en-US" sz="3200" dirty="0" err="1"/>
              <a:t>santo</a:t>
            </a:r>
            <a:r>
              <a:rPr lang="en-US" sz="3200" dirty="0"/>
              <a:t>; es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ello</a:t>
            </a:r>
            <a:r>
              <a:rPr lang="en-US" sz="3200" dirty="0"/>
              <a:t> que </a:t>
            </a:r>
            <a:r>
              <a:rPr lang="en-US" sz="3200" dirty="0" err="1"/>
              <a:t>muchas</a:t>
            </a:r>
            <a:r>
              <a:rPr lang="en-US" sz="3200" dirty="0"/>
              <a:t> </a:t>
            </a:r>
            <a:r>
              <a:rPr lang="en-US" sz="3200" dirty="0" err="1"/>
              <a:t>veces</a:t>
            </a:r>
            <a:r>
              <a:rPr lang="en-US" sz="3200" dirty="0"/>
              <a:t> </a:t>
            </a:r>
            <a:r>
              <a:rPr lang="en-US" sz="3200" dirty="0" err="1"/>
              <a:t>escuchamos</a:t>
            </a:r>
            <a:r>
              <a:rPr lang="en-US" sz="3200" dirty="0"/>
              <a:t> a </a:t>
            </a:r>
            <a:r>
              <a:rPr lang="en-US" sz="3200" dirty="0" err="1"/>
              <a:t>creyentes</a:t>
            </a:r>
            <a:r>
              <a:rPr lang="en-US" sz="3200" dirty="0"/>
              <a:t> </a:t>
            </a:r>
            <a:r>
              <a:rPr lang="en-US" sz="3200" dirty="0" err="1"/>
              <a:t>decir</a:t>
            </a:r>
            <a:r>
              <a:rPr lang="en-US" sz="3200" dirty="0"/>
              <a:t>, que </a:t>
            </a:r>
            <a:r>
              <a:rPr lang="en-US" sz="3200" dirty="0" err="1"/>
              <a:t>ellos</a:t>
            </a:r>
            <a:r>
              <a:rPr lang="en-US" sz="3200" dirty="0"/>
              <a:t> no son </a:t>
            </a:r>
            <a:r>
              <a:rPr lang="en-US" sz="3200" dirty="0" err="1"/>
              <a:t>santos</a:t>
            </a:r>
            <a:r>
              <a:rPr lang="en-US" sz="3200" dirty="0"/>
              <a:t>. </a:t>
            </a:r>
            <a:r>
              <a:rPr lang="en-US" sz="3200" dirty="0" err="1"/>
              <a:t>Ellos</a:t>
            </a:r>
            <a:r>
              <a:rPr lang="en-US" sz="3200" dirty="0"/>
              <a:t> </a:t>
            </a:r>
            <a:r>
              <a:rPr lang="en-US" sz="3200" dirty="0" err="1"/>
              <a:t>están</a:t>
            </a:r>
            <a:r>
              <a:rPr lang="en-US" sz="3200" dirty="0"/>
              <a:t> </a:t>
            </a:r>
            <a:r>
              <a:rPr lang="en-US" sz="3200" dirty="0" err="1"/>
              <a:t>pensando</a:t>
            </a:r>
            <a:r>
              <a:rPr lang="en-US" sz="3200" dirty="0"/>
              <a:t> en la </a:t>
            </a:r>
            <a:r>
              <a:rPr lang="en-US" sz="3200" dirty="0" err="1"/>
              <a:t>aureola</a:t>
            </a:r>
            <a:r>
              <a:rPr lang="en-US" sz="3200" dirty="0"/>
              <a:t>, en </a:t>
            </a:r>
            <a:r>
              <a:rPr lang="en-US" sz="3200" dirty="0" err="1"/>
              <a:t>hacer</a:t>
            </a:r>
            <a:r>
              <a:rPr lang="en-US" sz="3200" dirty="0"/>
              <a:t> </a:t>
            </a:r>
            <a:r>
              <a:rPr lang="en-US" sz="3200" dirty="0" err="1"/>
              <a:t>milagros</a:t>
            </a:r>
            <a:r>
              <a:rPr lang="en-US" sz="3200" dirty="0"/>
              <a:t>, en </a:t>
            </a:r>
            <a:r>
              <a:rPr lang="en-US" sz="3200" dirty="0" err="1"/>
              <a:t>hacer</a:t>
            </a:r>
            <a:r>
              <a:rPr lang="en-US" sz="3200" dirty="0"/>
              <a:t> </a:t>
            </a:r>
            <a:r>
              <a:rPr lang="en-US" sz="3200" dirty="0" err="1"/>
              <a:t>bien</a:t>
            </a:r>
            <a:r>
              <a:rPr lang="en-US" sz="3200" dirty="0"/>
              <a:t> a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demás</a:t>
            </a:r>
            <a:r>
              <a:rPr lang="en-US" sz="3200" dirty="0"/>
              <a:t>, en que no </a:t>
            </a:r>
            <a:r>
              <a:rPr lang="en-US" sz="3200" dirty="0" err="1"/>
              <a:t>falla</a:t>
            </a:r>
            <a:r>
              <a:rPr lang="en-US" sz="3200" dirty="0"/>
              <a:t> en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vida</a:t>
            </a:r>
            <a:r>
              <a:rPr lang="en-US" sz="3200" dirty="0"/>
              <a:t> </a:t>
            </a:r>
            <a:r>
              <a:rPr lang="en-US" sz="3200" dirty="0" err="1"/>
              <a:t>diaria</a:t>
            </a:r>
            <a:r>
              <a:rPr lang="en-US" sz="3200" dirty="0"/>
              <a:t>, </a:t>
            </a:r>
            <a:r>
              <a:rPr lang="en-US" sz="3200" dirty="0" err="1"/>
              <a:t>idealizando</a:t>
            </a:r>
            <a:r>
              <a:rPr lang="en-US" sz="3200" dirty="0"/>
              <a:t> a personas que </a:t>
            </a:r>
            <a:r>
              <a:rPr lang="en-US" sz="3200" dirty="0" err="1"/>
              <a:t>simulan</a:t>
            </a:r>
            <a:r>
              <a:rPr lang="en-US" sz="3200" dirty="0"/>
              <a:t> </a:t>
            </a:r>
            <a:r>
              <a:rPr lang="en-US" sz="3200" dirty="0" err="1"/>
              <a:t>eso</a:t>
            </a:r>
            <a:r>
              <a:rPr lang="en-US" sz="3200" dirty="0"/>
              <a:t>; </a:t>
            </a:r>
            <a:r>
              <a:rPr lang="en-US" sz="3200" dirty="0" err="1"/>
              <a:t>ya</a:t>
            </a:r>
            <a:r>
              <a:rPr lang="en-US" sz="3200" dirty="0"/>
              <a:t> que </a:t>
            </a:r>
            <a:r>
              <a:rPr lang="en-US" sz="3200" dirty="0" err="1"/>
              <a:t>según</a:t>
            </a:r>
            <a:r>
              <a:rPr lang="en-US" sz="3200" dirty="0"/>
              <a:t> la </a:t>
            </a:r>
            <a:r>
              <a:rPr lang="en-US" sz="3200" dirty="0" err="1"/>
              <a:t>biblia</a:t>
            </a:r>
            <a:r>
              <a:rPr lang="en-US" sz="3200" dirty="0"/>
              <a:t>, </a:t>
            </a:r>
            <a:r>
              <a:rPr lang="en-US" sz="3200" dirty="0" err="1"/>
              <a:t>todos</a:t>
            </a:r>
            <a:r>
              <a:rPr lang="en-US" sz="3200" dirty="0"/>
              <a:t> </a:t>
            </a:r>
            <a:r>
              <a:rPr lang="en-US" sz="3200" dirty="0" err="1"/>
              <a:t>hemos</a:t>
            </a:r>
            <a:r>
              <a:rPr lang="en-US" sz="3200" dirty="0"/>
              <a:t> </a:t>
            </a:r>
            <a:r>
              <a:rPr lang="en-US" sz="3200" dirty="0" err="1"/>
              <a:t>fallado</a:t>
            </a:r>
            <a:r>
              <a:rPr lang="en-US" sz="3200" dirty="0"/>
              <a:t> ante Dios </a:t>
            </a:r>
            <a:r>
              <a:rPr lang="en-US" sz="3200" dirty="0" err="1"/>
              <a:t>Romanos</a:t>
            </a:r>
            <a:r>
              <a:rPr lang="en-US" sz="3200" dirty="0"/>
              <a:t> 3:23.</a:t>
            </a:r>
            <a:endParaRPr lang="es-ES_tradnl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19482" y="1293362"/>
            <a:ext cx="8385463" cy="47525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En palabras </a:t>
            </a:r>
            <a:r>
              <a:rPr lang="en-US" sz="3600" dirty="0" err="1"/>
              <a:t>sencillas</a:t>
            </a:r>
            <a:r>
              <a:rPr lang="en-US" sz="3600" dirty="0"/>
              <a:t> y </a:t>
            </a:r>
            <a:r>
              <a:rPr lang="en-US" sz="3600" dirty="0" err="1"/>
              <a:t>concretas</a:t>
            </a:r>
            <a:r>
              <a:rPr lang="en-US" sz="3600" dirty="0"/>
              <a:t>, </a:t>
            </a:r>
          </a:p>
          <a:p>
            <a:pPr marL="0" indent="0" algn="just">
              <a:buNone/>
            </a:pPr>
            <a:r>
              <a:rPr lang="en-US" sz="3600" dirty="0"/>
              <a:t>SANTO es: </a:t>
            </a:r>
            <a:r>
              <a:rPr lang="en-US" sz="3600" dirty="0" err="1"/>
              <a:t>Renunciar</a:t>
            </a:r>
            <a:r>
              <a:rPr lang="en-US" sz="3600" dirty="0"/>
              <a:t> a la </a:t>
            </a:r>
            <a:r>
              <a:rPr lang="en-US" sz="3600" dirty="0" err="1"/>
              <a:t>vida</a:t>
            </a:r>
            <a:r>
              <a:rPr lang="en-US" sz="3600" dirty="0"/>
              <a:t> de </a:t>
            </a:r>
            <a:r>
              <a:rPr lang="en-US" sz="3600" dirty="0" err="1"/>
              <a:t>pecado</a:t>
            </a:r>
            <a:r>
              <a:rPr lang="en-US" sz="3600" dirty="0"/>
              <a:t>, para </a:t>
            </a:r>
            <a:r>
              <a:rPr lang="en-US" sz="3600" dirty="0" err="1"/>
              <a:t>servir</a:t>
            </a:r>
            <a:r>
              <a:rPr lang="en-US" sz="3600" dirty="0"/>
              <a:t> a Dios. </a:t>
            </a:r>
          </a:p>
          <a:p>
            <a:pPr marL="0" indent="0" algn="just">
              <a:buNone/>
            </a:pPr>
            <a:r>
              <a:rPr lang="en-US" sz="3600" dirty="0"/>
              <a:t>SANTIDAD: Tiene que </a:t>
            </a:r>
            <a:r>
              <a:rPr lang="en-US" sz="3600" dirty="0" err="1"/>
              <a:t>ver</a:t>
            </a:r>
            <a:r>
              <a:rPr lang="en-US" sz="3600" dirty="0"/>
              <a:t> con la </a:t>
            </a:r>
            <a:r>
              <a:rPr lang="en-US" sz="3600" dirty="0" err="1"/>
              <a:t>acción</a:t>
            </a:r>
            <a:r>
              <a:rPr lang="en-US" sz="3600" dirty="0"/>
              <a:t> </a:t>
            </a:r>
            <a:r>
              <a:rPr lang="en-US" sz="3600" dirty="0" err="1"/>
              <a:t>determinada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Lo Santo. </a:t>
            </a:r>
          </a:p>
          <a:p>
            <a:pPr marL="0" indent="0" algn="just">
              <a:buNone/>
            </a:pPr>
            <a:r>
              <a:rPr lang="en-US" sz="3600" dirty="0"/>
              <a:t>SANTO: Es no </a:t>
            </a:r>
            <a:r>
              <a:rPr lang="en-US" sz="3600" dirty="0" err="1"/>
              <a:t>pecar</a:t>
            </a:r>
            <a:r>
              <a:rPr lang="en-US" sz="3600" dirty="0"/>
              <a:t> </a:t>
            </a:r>
            <a:r>
              <a:rPr lang="en-US" sz="3600" dirty="0" err="1"/>
              <a:t>deliberadamente</a:t>
            </a:r>
            <a:r>
              <a:rPr lang="en-US" sz="3600" dirty="0"/>
              <a:t>, y </a:t>
            </a:r>
            <a:r>
              <a:rPr lang="en-US" sz="3600" dirty="0" err="1"/>
              <a:t>todo</a:t>
            </a:r>
            <a:r>
              <a:rPr lang="en-US" sz="3600" dirty="0"/>
              <a:t> lo que se </a:t>
            </a:r>
            <a:r>
              <a:rPr lang="en-US" sz="3600" dirty="0" err="1"/>
              <a:t>hace</a:t>
            </a:r>
            <a:r>
              <a:rPr lang="en-US" sz="3600" dirty="0"/>
              <a:t> </a:t>
            </a:r>
            <a:r>
              <a:rPr lang="en-US" sz="3600" dirty="0" err="1"/>
              <a:t>hacerlo</a:t>
            </a:r>
            <a:r>
              <a:rPr lang="en-US" sz="3600" dirty="0"/>
              <a:t> para la </a:t>
            </a:r>
            <a:r>
              <a:rPr lang="en-US" sz="3600" dirty="0" err="1"/>
              <a:t>honra</a:t>
            </a:r>
            <a:r>
              <a:rPr lang="en-US" sz="3600" dirty="0"/>
              <a:t> y </a:t>
            </a:r>
            <a:r>
              <a:rPr lang="en-US" sz="3600" dirty="0" err="1"/>
              <a:t>gloria</a:t>
            </a:r>
            <a:r>
              <a:rPr lang="en-US" sz="3600" dirty="0"/>
              <a:t> de Dios.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32764"/>
            <a:ext cx="8385463" cy="5044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/>
              <a:t>Todo</a:t>
            </a:r>
            <a:r>
              <a:rPr lang="en-US" sz="3600" dirty="0"/>
              <a:t> aquel que ha </a:t>
            </a:r>
            <a:r>
              <a:rPr lang="en-US" sz="3600" dirty="0" err="1"/>
              <a:t>sido</a:t>
            </a:r>
            <a:r>
              <a:rPr lang="en-US" sz="3600" dirty="0"/>
              <a:t> </a:t>
            </a:r>
            <a:r>
              <a:rPr lang="en-US" sz="3600" dirty="0" err="1"/>
              <a:t>integrado</a:t>
            </a:r>
            <a:r>
              <a:rPr lang="en-US" sz="3600" dirty="0"/>
              <a:t> al </a:t>
            </a:r>
            <a:r>
              <a:rPr lang="en-US" sz="3600" dirty="0" err="1"/>
              <a:t>Cuerpo</a:t>
            </a:r>
            <a:r>
              <a:rPr lang="en-US" sz="3600" dirty="0"/>
              <a:t> de Cristo (la </a:t>
            </a:r>
            <a:r>
              <a:rPr lang="en-US" sz="3600" dirty="0" err="1"/>
              <a:t>iglesia</a:t>
            </a:r>
            <a:r>
              <a:rPr lang="en-US" sz="3600" dirty="0"/>
              <a:t>), </a:t>
            </a:r>
            <a:r>
              <a:rPr lang="en-US" sz="3600" dirty="0" err="1"/>
              <a:t>automáticamente</a:t>
            </a:r>
            <a:r>
              <a:rPr lang="en-US" sz="3600" dirty="0"/>
              <a:t> ha </a:t>
            </a:r>
            <a:r>
              <a:rPr lang="en-US" sz="3600" dirty="0" err="1"/>
              <a:t>sido</a:t>
            </a:r>
            <a:r>
              <a:rPr lang="en-US" sz="3600" dirty="0"/>
              <a:t> </a:t>
            </a:r>
            <a:r>
              <a:rPr lang="en-US" sz="3600" dirty="0" err="1"/>
              <a:t>integrado</a:t>
            </a:r>
            <a:r>
              <a:rPr lang="en-US" sz="3600" dirty="0"/>
              <a:t>. </a:t>
            </a:r>
          </a:p>
          <a:p>
            <a:pPr marL="0" indent="0" algn="just">
              <a:buNone/>
            </a:pPr>
            <a:r>
              <a:rPr lang="en-US" sz="3600" dirty="0" err="1"/>
              <a:t>Por</a:t>
            </a:r>
            <a:r>
              <a:rPr lang="en-US" sz="3600" dirty="0"/>
              <a:t> lo </a:t>
            </a:r>
            <a:r>
              <a:rPr lang="en-US" sz="3600" dirty="0" err="1"/>
              <a:t>tanto</a:t>
            </a:r>
            <a:r>
              <a:rPr lang="en-US" sz="3600" dirty="0"/>
              <a:t>, </a:t>
            </a:r>
            <a:r>
              <a:rPr lang="en-US" sz="3600" dirty="0" err="1"/>
              <a:t>debe</a:t>
            </a:r>
            <a:r>
              <a:rPr lang="en-US" sz="3600" dirty="0"/>
              <a:t> </a:t>
            </a:r>
            <a:r>
              <a:rPr lang="en-US" sz="3600" dirty="0" err="1"/>
              <a:t>convertirse</a:t>
            </a:r>
            <a:r>
              <a:rPr lang="en-US" sz="3600" dirty="0"/>
              <a:t> en un SERVIDOR de Dios; lo </a:t>
            </a:r>
            <a:r>
              <a:rPr lang="en-US" sz="3600" dirty="0" err="1"/>
              <a:t>cual</a:t>
            </a:r>
            <a:r>
              <a:rPr lang="en-US" sz="3600" dirty="0"/>
              <a:t> </a:t>
            </a:r>
            <a:r>
              <a:rPr lang="en-US" sz="3600" dirty="0" err="1"/>
              <a:t>puede</a:t>
            </a:r>
            <a:r>
              <a:rPr lang="en-US" sz="3600" dirty="0"/>
              <a:t> </a:t>
            </a:r>
            <a:r>
              <a:rPr lang="en-US" sz="3600" dirty="0" err="1"/>
              <a:t>hacerlo</a:t>
            </a:r>
            <a:r>
              <a:rPr lang="en-US" sz="3600" dirty="0"/>
              <a:t> en la parte </a:t>
            </a:r>
            <a:r>
              <a:rPr lang="en-US" sz="3600" dirty="0" err="1"/>
              <a:t>donde</a:t>
            </a:r>
            <a:r>
              <a:rPr lang="en-US" sz="3600" dirty="0"/>
              <a:t> ha </a:t>
            </a:r>
            <a:r>
              <a:rPr lang="en-US" sz="3600" dirty="0" err="1"/>
              <a:t>sido</a:t>
            </a:r>
            <a:r>
              <a:rPr lang="en-US" sz="3600" dirty="0"/>
              <a:t> </a:t>
            </a:r>
            <a:r>
              <a:rPr lang="en-US" sz="3600" dirty="0" err="1"/>
              <a:t>colocado</a:t>
            </a:r>
            <a:r>
              <a:rPr lang="en-US" sz="3600" dirty="0"/>
              <a:t>, y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vida</a:t>
            </a:r>
            <a:r>
              <a:rPr lang="en-US" sz="3600" dirty="0"/>
              <a:t> </a:t>
            </a:r>
            <a:r>
              <a:rPr lang="en-US" sz="3600" dirty="0" err="1"/>
              <a:t>debe</a:t>
            </a:r>
            <a:r>
              <a:rPr lang="en-US" sz="3600" dirty="0"/>
              <a:t> </a:t>
            </a:r>
            <a:r>
              <a:rPr lang="en-US" sz="3600" dirty="0" err="1"/>
              <a:t>reflejar</a:t>
            </a:r>
            <a:r>
              <a:rPr lang="en-US" sz="3600" dirty="0"/>
              <a:t> </a:t>
            </a:r>
            <a:r>
              <a:rPr lang="en-US" sz="3600" dirty="0" err="1"/>
              <a:t>todo</a:t>
            </a:r>
            <a:r>
              <a:rPr lang="en-US" sz="3600" dirty="0"/>
              <a:t> lo que </a:t>
            </a:r>
            <a:r>
              <a:rPr lang="en-US" sz="3600" dirty="0" err="1"/>
              <a:t>tiene</a:t>
            </a:r>
            <a:r>
              <a:rPr lang="en-US" sz="3600" dirty="0"/>
              <a:t> que </a:t>
            </a:r>
            <a:r>
              <a:rPr lang="en-US" sz="3600" dirty="0" err="1"/>
              <a:t>ver</a:t>
            </a:r>
            <a:r>
              <a:rPr lang="en-US" sz="3600" dirty="0"/>
              <a:t> con la SANTIDAD.</a:t>
            </a:r>
            <a:endParaRPr lang="es-ES_tradnl" sz="3600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6" y="1143237"/>
            <a:ext cx="8385463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Veamos</a:t>
            </a:r>
            <a:r>
              <a:rPr lang="en-US" dirty="0"/>
              <a:t> </a:t>
            </a:r>
            <a:r>
              <a:rPr lang="en-US" dirty="0" err="1"/>
              <a:t>algunas</a:t>
            </a:r>
            <a:r>
              <a:rPr lang="en-US" dirty="0"/>
              <a:t> </a:t>
            </a:r>
            <a:r>
              <a:rPr lang="en-US" dirty="0" err="1"/>
              <a:t>características</a:t>
            </a:r>
            <a:r>
              <a:rPr lang="en-US" dirty="0"/>
              <a:t> de la SANTIDAD: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r>
              <a:rPr lang="en-US" b="1" dirty="0"/>
              <a:t>I.- RENUNCIANDO A SU PASADA MANERA DE VIVIR</a:t>
            </a:r>
            <a:br>
              <a:rPr lang="es-ES_tradnl" b="1" dirty="0"/>
            </a:br>
            <a:r>
              <a:rPr lang="en-US" b="1" dirty="0"/>
              <a:t> </a:t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humano</a:t>
            </a:r>
            <a:r>
              <a:rPr lang="en-US" dirty="0"/>
              <a:t> ha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contaminado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</a:t>
            </a:r>
            <a:r>
              <a:rPr lang="en-US" dirty="0" err="1"/>
              <a:t>pecado</a:t>
            </a:r>
            <a:r>
              <a:rPr lang="en-US" dirty="0"/>
              <a:t>, al </a:t>
            </a:r>
            <a:r>
              <a:rPr lang="en-US" dirty="0" err="1"/>
              <a:t>venir</a:t>
            </a:r>
            <a:r>
              <a:rPr lang="en-US" dirty="0"/>
              <a:t> 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; ese </a:t>
            </a:r>
            <a:r>
              <a:rPr lang="en-US" dirty="0" err="1"/>
              <a:t>pecado</a:t>
            </a:r>
            <a:r>
              <a:rPr lang="en-US" dirty="0"/>
              <a:t> lo </a:t>
            </a:r>
            <a:r>
              <a:rPr lang="en-US" dirty="0" err="1"/>
              <a:t>separa</a:t>
            </a:r>
            <a:r>
              <a:rPr lang="en-US" dirty="0"/>
              <a:t> de Dios, y le </a:t>
            </a:r>
            <a:r>
              <a:rPr lang="en-US" dirty="0" err="1"/>
              <a:t>lleva</a:t>
            </a:r>
            <a:r>
              <a:rPr lang="en-US" dirty="0"/>
              <a:t> a </a:t>
            </a:r>
            <a:r>
              <a:rPr lang="en-US" dirty="0" err="1"/>
              <a:t>vivir</a:t>
            </a:r>
            <a:r>
              <a:rPr lang="en-US" dirty="0"/>
              <a:t> de </a:t>
            </a:r>
            <a:r>
              <a:rPr lang="en-US" dirty="0" err="1"/>
              <a:t>manera</a:t>
            </a:r>
            <a:r>
              <a:rPr lang="en-US" dirty="0"/>
              <a:t> que no le </a:t>
            </a:r>
            <a:r>
              <a:rPr lang="en-US" dirty="0" err="1"/>
              <a:t>agrada</a:t>
            </a:r>
            <a:r>
              <a:rPr lang="en-US" dirty="0"/>
              <a:t>. Una de las </a:t>
            </a:r>
            <a:r>
              <a:rPr lang="en-US" dirty="0" err="1"/>
              <a:t>formas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evi</a:t>
            </a:r>
            <a:r>
              <a:rPr lang="en-US" dirty="0"/>
              <a:t>- </a:t>
            </a:r>
            <a:r>
              <a:rPr lang="en-US" dirty="0" err="1"/>
              <a:t>dentes</a:t>
            </a:r>
            <a:r>
              <a:rPr lang="en-US" dirty="0"/>
              <a:t> de que </a:t>
            </a:r>
            <a:r>
              <a:rPr lang="en-US" dirty="0" err="1"/>
              <a:t>esto</a:t>
            </a:r>
            <a:r>
              <a:rPr lang="en-US" dirty="0"/>
              <a:t> es </a:t>
            </a:r>
            <a:r>
              <a:rPr lang="en-US" dirty="0" err="1"/>
              <a:t>realidad</a:t>
            </a:r>
            <a:r>
              <a:rPr lang="en-US" dirty="0"/>
              <a:t>, lo </a:t>
            </a:r>
            <a:r>
              <a:rPr lang="en-US" dirty="0" err="1"/>
              <a:t>encontramos</a:t>
            </a:r>
            <a:r>
              <a:rPr lang="en-US" dirty="0"/>
              <a:t> en las palabras de Pablo 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Romanos</a:t>
            </a:r>
            <a:r>
              <a:rPr lang="en-US" dirty="0"/>
              <a:t> (5:12): </a:t>
            </a:r>
            <a:r>
              <a:rPr lang="en-US" b="1" dirty="0"/>
              <a:t>“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tanto</a:t>
            </a:r>
            <a:r>
              <a:rPr lang="en-US" b="1" dirty="0"/>
              <a:t>, </a:t>
            </a:r>
            <a:r>
              <a:rPr lang="en-US" b="1" dirty="0" err="1"/>
              <a:t>como</a:t>
            </a:r>
            <a:r>
              <a:rPr lang="en-US" b="1" dirty="0"/>
              <a:t> el </a:t>
            </a:r>
            <a:r>
              <a:rPr lang="en-US" b="1" dirty="0" err="1"/>
              <a:t>pecado</a:t>
            </a:r>
            <a:r>
              <a:rPr lang="en-US" b="1" dirty="0"/>
              <a:t> </a:t>
            </a:r>
            <a:r>
              <a:rPr lang="en-US" b="1" dirty="0" err="1"/>
              <a:t>entró</a:t>
            </a:r>
            <a:r>
              <a:rPr lang="en-US" b="1" dirty="0"/>
              <a:t> en el </a:t>
            </a:r>
            <a:r>
              <a:rPr lang="en-US" b="1" dirty="0" err="1"/>
              <a:t>mundo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un hombre, y </a:t>
            </a:r>
            <a:r>
              <a:rPr lang="en-US" b="1" dirty="0" err="1"/>
              <a:t>por</a:t>
            </a:r>
            <a:r>
              <a:rPr lang="en-US" b="1" dirty="0"/>
              <a:t> el </a:t>
            </a:r>
            <a:r>
              <a:rPr lang="en-US" b="1" dirty="0" err="1"/>
              <a:t>pecado</a:t>
            </a:r>
            <a:r>
              <a:rPr lang="en-US" b="1" dirty="0"/>
              <a:t> la </a:t>
            </a:r>
            <a:r>
              <a:rPr lang="en-US" b="1" dirty="0" err="1"/>
              <a:t>muerte</a:t>
            </a:r>
            <a:r>
              <a:rPr lang="en-US" b="1" dirty="0"/>
              <a:t>, </a:t>
            </a:r>
            <a:r>
              <a:rPr lang="en-US" b="1" dirty="0" err="1"/>
              <a:t>así</a:t>
            </a:r>
            <a:r>
              <a:rPr lang="en-US" b="1" dirty="0"/>
              <a:t> la </a:t>
            </a:r>
            <a:r>
              <a:rPr lang="en-US" b="1" dirty="0" err="1"/>
              <a:t>muerte</a:t>
            </a:r>
            <a:r>
              <a:rPr lang="en-US" b="1" dirty="0"/>
              <a:t> </a:t>
            </a:r>
            <a:r>
              <a:rPr lang="en-US" b="1" dirty="0" err="1"/>
              <a:t>pasó</a:t>
            </a:r>
            <a:r>
              <a:rPr lang="en-US" b="1" dirty="0"/>
              <a:t> a </a:t>
            </a:r>
            <a:r>
              <a:rPr lang="en-US" b="1" dirty="0" err="1"/>
              <a:t>todos</a:t>
            </a:r>
            <a:r>
              <a:rPr lang="en-US" b="1" dirty="0"/>
              <a:t> </a:t>
            </a:r>
            <a:r>
              <a:rPr lang="en-US" b="1" dirty="0" err="1"/>
              <a:t>los</a:t>
            </a:r>
            <a:r>
              <a:rPr lang="en-US" b="1" dirty="0"/>
              <a:t> hombres,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cuanto</a:t>
            </a:r>
            <a:r>
              <a:rPr lang="en-US" b="1" dirty="0"/>
              <a:t> </a:t>
            </a:r>
            <a:r>
              <a:rPr lang="en-US" b="1" dirty="0" err="1"/>
              <a:t>todos</a:t>
            </a:r>
            <a:r>
              <a:rPr lang="en-US" b="1" dirty="0"/>
              <a:t> </a:t>
            </a:r>
            <a:r>
              <a:rPr lang="en-US" b="1" dirty="0" err="1"/>
              <a:t>pecaron</a:t>
            </a:r>
            <a:r>
              <a:rPr lang="en-US" b="1" dirty="0"/>
              <a:t>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renuncia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conciencia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con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forzada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Espíritu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Santo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creyente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1569</Words>
  <Application>Microsoft Office PowerPoint</Application>
  <PresentationFormat>Presentación en pantalla (4:3)</PresentationFormat>
  <Paragraphs>52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de Office</vt:lpstr>
      <vt:lpstr>Presentación de PowerPoint</vt:lpstr>
      <vt:lpstr>LA SANTIDAD DEL SERVIDOR</vt:lpstr>
      <vt:lpstr> INTRODUCCIÓN </vt:lpstr>
      <vt:lpstr>Presentación de PowerPoint</vt:lpstr>
      <vt:lpstr>Presentación de PowerPoint</vt:lpstr>
      <vt:lpstr>Presentación de PowerPoint</vt:lpstr>
      <vt:lpstr>Presentación de PowerPoint</vt:lpstr>
      <vt:lpstr>  I.- RENUNCIANDO A SU PASADA MANERA DE VIVIR  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II.- UNA NUEVA FORMA DE VIVIR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III.- DEMOSTRAR CON ACCIONES LA SANTIDAD  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CONCLUSIÓN </vt:lpstr>
      <vt:lpstr>Presentación de PowerPoint</vt:lpstr>
    </vt:vector>
  </TitlesOfParts>
  <Company>Iglesia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templo El-Betel</cp:lastModifiedBy>
  <cp:revision>5</cp:revision>
  <dcterms:created xsi:type="dcterms:W3CDTF">2018-02-01T20:23:16Z</dcterms:created>
  <dcterms:modified xsi:type="dcterms:W3CDTF">2018-07-25T18:21:05Z</dcterms:modified>
</cp:coreProperties>
</file>