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81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72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098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725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075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27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700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23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0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676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4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package" Target="../embeddings/Microsoft_PowerPoint_Presentation.pptx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76A3-4905-4C52-ADC2-1BDA74664DB6}" type="datetimeFigureOut">
              <a:rPr lang="es-MX" smtClean="0"/>
              <a:t>14/06/2018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0B2-D4C2-4343-A9CE-5DE6E30D4B2F}" type="slidenum">
              <a:rPr lang="es-MX" smtClean="0"/>
              <a:t>‹Nº›</a:t>
            </a:fld>
            <a:endParaRPr lang="es-MX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87038995"/>
              </p:ext>
            </p:extLst>
          </p:nvPr>
        </p:nvGraphicFramePr>
        <p:xfrm>
          <a:off x="5829" y="0"/>
          <a:ext cx="913817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14" imgW="6094446" imgH="3427562" progId="PowerPoint.Show.12">
                  <p:embed/>
                </p:oleObj>
              </mc:Choice>
              <mc:Fallback>
                <p:oleObj name="Presentation" r:id="rId14" imgW="6094446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29" y="0"/>
                        <a:ext cx="913817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4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25333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Además, el profeta nos revela algo al respecto en Oseas 4:6: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 pueblo fue destruido, porque le faltó conocimiento”. 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88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DEBEN TENER CAPACIDAD PARA ENSEÑAR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2" y="1965109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todos tenemos las mismas capacidades. Hace falta más que entusiasmo para enseñar. </a:t>
            </a:r>
          </a:p>
        </p:txBody>
      </p:sp>
    </p:spTree>
    <p:extLst>
      <p:ext uri="{BB962C8B-B14F-4D97-AF65-F5344CB8AC3E}">
        <p14:creationId xmlns:p14="http://schemas.microsoft.com/office/powerpoint/2010/main" val="33012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65585" y="1066208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Veamos lo que nos afirma Pablo en 1 de Corintios 12:29: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“Son todos apóstoles? ¿Son todos profetas? ¿Todos maestros? ¿Hacen todos milagros?”.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985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50710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Mateo 25:15.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uno dio cinco talentos, y a otro dos, y a otro uno, a cada uno conforme a su capacidad; y luego se fue lejos”. 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8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9720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deseas ser maestro o ya lo eres, debes prepararte cada día más. He aquí, algunas de los elementos a realizar antes de la clase:</a:t>
            </a:r>
          </a:p>
        </p:txBody>
      </p:sp>
    </p:spTree>
    <p:extLst>
      <p:ext uri="{BB962C8B-B14F-4D97-AF65-F5344CB8AC3E}">
        <p14:creationId xmlns:p14="http://schemas.microsoft.com/office/powerpoint/2010/main" val="119470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647753"/>
            <a:ext cx="8764732" cy="5365589"/>
          </a:xfrm>
        </p:spPr>
        <p:txBody>
          <a:bodyPr>
            <a:normAutofit fontScale="85000" lnSpcReduction="20000"/>
          </a:bodyPr>
          <a:lstStyle/>
          <a:p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LECTURA DE LA PALABRA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ORACIÓN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AYUNO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INTERCESIÓN POR TU GRUPO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PREPARACIÓN DEL TEMA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BUSCAR AYUDAS DIDÁCTICAS</a:t>
            </a:r>
          </a:p>
          <a:p>
            <a:pPr marL="0" indent="0">
              <a:buNone/>
            </a:pP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69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4"/>
            </a:pPr>
            <a:r>
              <a:rPr lang="es-MX" b="1" dirty="0">
                <a:latin typeface="+mn-lt"/>
              </a:rPr>
              <a:t> DEBE SER DILIGENTE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hablamos de que alguien sea diligente, queremos decir, que sea: “activo, ágil, resuelto, solícito, aplicado y hacendoso”.</a:t>
            </a:r>
          </a:p>
        </p:txBody>
      </p:sp>
    </p:spTree>
    <p:extLst>
      <p:ext uri="{BB962C8B-B14F-4D97-AF65-F5344CB8AC3E}">
        <p14:creationId xmlns:p14="http://schemas.microsoft.com/office/powerpoint/2010/main" val="339796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97204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/>
              <a:t>No se puede concebir a alguien que va a compartir conocimiento de Dios,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ni siquiera se prepara o lo hace de último minuto</a:t>
            </a:r>
            <a:r>
              <a:rPr lang="es-MX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7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25333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Proverbios 27:23 nos lo confirma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“Sé diligente en conocer el estado de tus ovejas, Y mira con cuidado por tus rebaños”. 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86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97383" y="880228"/>
            <a:ext cx="874923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instructor de la palabra de Dios, debe ser como Apolos. Hechos 18:24,25 nos presenta a este gran hombre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“Llegó entonces a Éfeso un judío llamado Apolos, natural de Alejandría, varón elocuente, poderoso en las Escrituras. Este había sido instruido en el camino del Señor; y siendo de espíritu fervoroso, hablaba y enseñaba diligentemente lo concerniente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Señor, aunque solamente conocía el bautismo de Juan”. </a:t>
            </a:r>
          </a:p>
        </p:txBody>
      </p:sp>
    </p:spTree>
    <p:extLst>
      <p:ext uri="{BB962C8B-B14F-4D97-AF65-F5344CB8AC3E}">
        <p14:creationId xmlns:p14="http://schemas.microsoft.com/office/powerpoint/2010/main" val="41519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+mn-lt"/>
              </a:rPr>
              <a:t>CARACTERÍSTICA DE LOS MAESTROS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BÍBLICO: Efesios 4:11</a:t>
            </a:r>
          </a:p>
          <a:p>
            <a:pPr marL="0" indent="0" algn="just">
              <a:buNone/>
            </a:pPr>
            <a:r>
              <a:rPr lang="es-MX" sz="4000" dirty="0"/>
              <a:t>“Y él mismo constituyó a unos, apóstoles; a otros, profetas; a otros, evangelistas; a otros, pastores y maestros”. </a:t>
            </a:r>
          </a:p>
        </p:txBody>
      </p:sp>
    </p:spTree>
    <p:extLst>
      <p:ext uri="{BB962C8B-B14F-4D97-AF65-F5344CB8AC3E}">
        <p14:creationId xmlns:p14="http://schemas.microsoft.com/office/powerpoint/2010/main" val="621765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5"/>
            </a:pPr>
            <a:r>
              <a:rPr lang="es-MX" b="1" dirty="0">
                <a:latin typeface="+mn-lt"/>
              </a:rPr>
              <a:t> DEBE SER DISCIPLINADO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Proverbios 15:32, encontramos este deber, que podemos aplicar a los maestros: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que tiene en poco la disciplina menosprecia su alma; mas el que escucha la corrección tiene entendimiento”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711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942222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Rápidamente los alumnos pueden ver, cuando el que está enfrente no es una persona organizada o que aplica bien la disciplina.</a:t>
            </a:r>
          </a:p>
        </p:txBody>
      </p:sp>
    </p:spTree>
    <p:extLst>
      <p:ext uri="{BB962C8B-B14F-4D97-AF65-F5344CB8AC3E}">
        <p14:creationId xmlns:p14="http://schemas.microsoft.com/office/powerpoint/2010/main" val="3403162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6"/>
            </a:pPr>
            <a:r>
              <a:rPr lang="es-MX" b="1" dirty="0">
                <a:latin typeface="+mn-lt"/>
              </a:rPr>
              <a:t> DEBE SER RESPONSABLE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32475" y="1690689"/>
            <a:ext cx="864805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cualquier área de nuestra vida, debemos ser responsables. Hay quienes son responsables en las cosas de Dios, pero su casa, escuela o el trabajo no lo son. También pudiera ser al revés. </a:t>
            </a:r>
          </a:p>
        </p:txBody>
      </p:sp>
    </p:spTree>
    <p:extLst>
      <p:ext uri="{BB962C8B-B14F-4D97-AF65-F5344CB8AC3E}">
        <p14:creationId xmlns:p14="http://schemas.microsoft.com/office/powerpoint/2010/main" val="252376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3521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4:31, habla de los deberes de un ministerio o servicio: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“Este será el deber de su cargo para todo su servicio en el tabernáculo de reunión: las tablas del tabernáculo, sus barras, sus columnas y sus basas”. 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609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7"/>
            </a:pPr>
            <a:r>
              <a:rPr lang="es-MX" b="1" dirty="0">
                <a:latin typeface="+mn-lt"/>
              </a:rPr>
              <a:t> DEBE SER LEAL Y FIEL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Debemos ser leales a Dios, a la iglesia y a nuestras autoridades. Dios se encargará de dar el pago respectivo a cada uno de nosotros. 1 Samuel 26:23 lo manifiesta: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Jehová pague a cada uno su justicia y su lealtad; pues Jehová te había entregado hoy en mi mano, mas yo no quise extender mi mano contra el ungido de Jehová”. 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481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/>
          <a:lstStyle/>
          <a:p>
            <a:pPr marL="857250" indent="-857250">
              <a:buFont typeface="+mj-lt"/>
              <a:buAutoNum type="romanUcPeriod" startAt="8"/>
            </a:pPr>
            <a:r>
              <a:rPr lang="es-MX" b="1" dirty="0">
                <a:latin typeface="+mn-lt"/>
              </a:rPr>
              <a:t> DEBE SER ESFORZADO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Crónicas 7:9.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contados por sus descendencias, por sus linajes, los que eran jefes de familias resultaron veinte mil doscientos hombres de grande esfuerzo”.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9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66208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quienes se esfuerzan en ganar dinero, en planear y hacer viajes; y no es malo. </a:t>
            </a:r>
          </a:p>
        </p:txBody>
      </p:sp>
    </p:spTree>
    <p:extLst>
      <p:ext uri="{BB962C8B-B14F-4D97-AF65-F5344CB8AC3E}">
        <p14:creationId xmlns:p14="http://schemas.microsoft.com/office/powerpoint/2010/main" val="2886913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0421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Josué 23:6, habla de esforzarse en lo que tiene que ver con la enseñanza: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“Esforzaos, pues, mucho en guardar y hacer todo lo que está escrito en el libro de la ley de Moisés, sin apartaros de ello ni a diestra ni a siniestra”.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525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2" y="816654"/>
            <a:ext cx="8385463" cy="703553"/>
          </a:xfrm>
        </p:spPr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1" y="1690008"/>
            <a:ext cx="838546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educación tarde que temprano dará su fruto. En Ester 2:20, se nos relata dicho fruto: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 Ester, según le había mandado Mardoqueo, no había declarado su nación ni su pueblo; porque Ester hacía lo que decía Mardoqueo, como cuando él la educaba”. </a:t>
            </a:r>
            <a:endParaRPr lang="es-MX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72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050710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te canses de enseñar, y hazlo bien. Haz lo que dice Mateo 28:20. </a:t>
            </a:r>
            <a:r>
              <a:rPr lang="es-MX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“Enseñándoles que guarden todas las cosas que os he mandado”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123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2" y="816654"/>
            <a:ext cx="8385463" cy="703553"/>
          </a:xfrm>
        </p:spPr>
        <p:txBody>
          <a:bodyPr/>
          <a:lstStyle/>
          <a:p>
            <a:r>
              <a:rPr lang="es-MX" b="1" dirty="0">
                <a:latin typeface="+mn-lt"/>
              </a:rPr>
              <a:t>INTRODUCCIÓN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2" y="1690008"/>
            <a:ext cx="838546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hermanos que quieren ser maestros, deberán pensar que su labor es más que una emoción, más que un sentimiento; es un compromiso. La palabra de Dios nos lo declara en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Éxodo 24:12: “Entonces Jehová dijo a Moisés: Sube a mí al monte, y espera allá, y te daré tablas de piedra, y la ley, y mandamientos que he escrito para enseñarles”.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33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12820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lo cual, les presentamos las características mínimas que deberán tener los maestros:</a:t>
            </a:r>
          </a:p>
        </p:txBody>
      </p:sp>
    </p:spTree>
    <p:extLst>
      <p:ext uri="{BB962C8B-B14F-4D97-AF65-F5344CB8AC3E}">
        <p14:creationId xmlns:p14="http://schemas.microsoft.com/office/powerpoint/2010/main" val="49208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/>
            </a:pPr>
            <a:r>
              <a:rPr lang="es-MX" b="1" dirty="0">
                <a:latin typeface="+mn-lt"/>
              </a:rPr>
              <a:t>DEBEN SER LLAMADOS POR DIOS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llamamiento al ministerio educativo es indispensable, es necesario para que seas un buen educador. Para enseñar, tienes que entender que esto es todo un ministerio, y necesitas un llamamiento a tal ministerio. Pablo está consciente de ello y nos lo declara en Efesios 4:4: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 cuerpo, y un Espíritu, como fuisteis también llamados en una misma esperanza de vuestra vocación”</a:t>
            </a:r>
            <a:r>
              <a:rPr lang="es-MX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879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74073" y="987136"/>
            <a:ext cx="8385463" cy="703553"/>
          </a:xfrm>
        </p:spPr>
        <p:txBody>
          <a:bodyPr>
            <a:normAutofit fontScale="90000"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DEBEN POSEER CONOCIMIENTO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4073" y="1825625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Nadie puede enseñar, ni dar lo que no sabe. Pedro lo expresa así en Hechos 3:6: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Pedro dijo: No tengo plata ni oro, pero LO QUE TENGO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doy; en el nombre de Jesucristo de Nazaret, levántate y anda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1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25333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persona que forme parte de este ministerio de enseñanza, deberá prepararse a conciencia. Los alumnos están esperando no solo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sino que además desean recibir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71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65585" y="1253331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profesor quien tiene la obligación de proveer la enseñanza adecuada, según sea el grupo al que le toca disertar, entonces deberá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 adecuadamente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instrucción. </a:t>
            </a:r>
          </a:p>
        </p:txBody>
      </p:sp>
    </p:spTree>
    <p:extLst>
      <p:ext uri="{BB962C8B-B14F-4D97-AF65-F5344CB8AC3E}">
        <p14:creationId xmlns:p14="http://schemas.microsoft.com/office/powerpoint/2010/main" val="1804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79268" y="1112703"/>
            <a:ext cx="838546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hecho, podemos usar la palabra de Oseas 4:9, que literalmente dice: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“¡De tal pueblo, tal sacerdote!”.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NVI. Pero hoy lo podemos parafrasear de esta manera: </a:t>
            </a:r>
            <a:r>
              <a:rPr lang="es-MX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“¡De tal alumno, tal maestro!”.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372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1097</Words>
  <Application>Microsoft Office PowerPoint</Application>
  <PresentationFormat>Presentación en pantalla (4:3)</PresentationFormat>
  <Paragraphs>51</Paragraphs>
  <Slides>29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Presentation</vt:lpstr>
      <vt:lpstr>Presentación de PowerPoint</vt:lpstr>
      <vt:lpstr>CARACTERÍSTICA DE LOS MAESTROS</vt:lpstr>
      <vt:lpstr>INTRODUCCIÓN</vt:lpstr>
      <vt:lpstr>Presentación de PowerPoint</vt:lpstr>
      <vt:lpstr>DEBEN SER LLAMADOS POR DIOS</vt:lpstr>
      <vt:lpstr>DEBEN POSEER CONOCIMIENTO</vt:lpstr>
      <vt:lpstr>Presentación de PowerPoint</vt:lpstr>
      <vt:lpstr>Presentación de PowerPoint</vt:lpstr>
      <vt:lpstr>Presentación de PowerPoint</vt:lpstr>
      <vt:lpstr>Presentación de PowerPoint</vt:lpstr>
      <vt:lpstr> DEBEN TENER CAPACIDAD PARA ENSEÑAR</vt:lpstr>
      <vt:lpstr>Presentación de PowerPoint</vt:lpstr>
      <vt:lpstr>Presentación de PowerPoint</vt:lpstr>
      <vt:lpstr>Presentación de PowerPoint</vt:lpstr>
      <vt:lpstr>Presentación de PowerPoint</vt:lpstr>
      <vt:lpstr> DEBE SER DILIGENTE</vt:lpstr>
      <vt:lpstr>Presentación de PowerPoint</vt:lpstr>
      <vt:lpstr>Presentación de PowerPoint</vt:lpstr>
      <vt:lpstr>Presentación de PowerPoint</vt:lpstr>
      <vt:lpstr> DEBE SER DISCIPLINADO</vt:lpstr>
      <vt:lpstr>Presentación de PowerPoint</vt:lpstr>
      <vt:lpstr> DEBE SER RESPONSABLE</vt:lpstr>
      <vt:lpstr>Presentación de PowerPoint</vt:lpstr>
      <vt:lpstr> DEBE SER LEAL Y FIEL</vt:lpstr>
      <vt:lpstr> DEBE SER ESFORZADO</vt:lpstr>
      <vt:lpstr>Presentación de PowerPoint</vt:lpstr>
      <vt:lpstr>Presentación de PowerPoint</vt:lpstr>
      <vt:lpstr>CONCLUSIÓN</vt:lpstr>
      <vt:lpstr>Presentación de PowerPoint</vt:lpstr>
    </vt:vector>
  </TitlesOfParts>
  <Company>Iglesia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 La Misión</dc:creator>
  <cp:lastModifiedBy>templo El-Betel</cp:lastModifiedBy>
  <cp:revision>11</cp:revision>
  <dcterms:created xsi:type="dcterms:W3CDTF">2018-02-01T20:23:16Z</dcterms:created>
  <dcterms:modified xsi:type="dcterms:W3CDTF">2018-06-14T18:56:05Z</dcterms:modified>
</cp:coreProperties>
</file>