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7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80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ultiplic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92366" y="1326332"/>
            <a:ext cx="7304183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C. LA ORACIÓN Y LA PALABRA ES LA PRIORIDAD DEL PASTOR </a:t>
            </a:r>
          </a:p>
          <a:p>
            <a:pPr algn="just"/>
            <a:endParaRPr lang="es-MX" dirty="0"/>
          </a:p>
          <a:p>
            <a:pPr algn="just"/>
            <a:r>
              <a:rPr lang="es-MX" sz="2800" dirty="0"/>
              <a:t>Hechos 6:3-4: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Buscad, pues, hermanos, de entre vosotros a siete varones de buen testimonio, llenos del Espíritu Santo y de sabiduría, a quienes encarguemos de este trabajo. Y nosotros persistiremos en la oración y en el ministerio de la palabra”.</a:t>
            </a:r>
          </a:p>
        </p:txBody>
      </p:sp>
    </p:spTree>
    <p:extLst>
      <p:ext uri="{BB962C8B-B14F-4D97-AF65-F5344CB8AC3E}">
        <p14:creationId xmlns:p14="http://schemas.microsoft.com/office/powerpoint/2010/main" val="3091288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14399" y="1461798"/>
            <a:ext cx="705079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La tarea de cuidar una iglesia con un crecimiento exponencial, no es tarea para un solo hombre; sino que Dios ha provisto de un cuerpo que es su iglesia, formada por muchos miembros donde cada uno cumple una función dentro de ese cuerpo.</a:t>
            </a:r>
          </a:p>
          <a:p>
            <a:pPr algn="just"/>
            <a:r>
              <a:rPr lang="es-MX" sz="2800" dirty="0"/>
              <a:t>1 Corintios 12:25</a:t>
            </a:r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para que no haya desavenencia en el cuerpo, sino que los miembros todos se preocupen los unos por los otros”. </a:t>
            </a:r>
          </a:p>
        </p:txBody>
      </p:sp>
    </p:spTree>
    <p:extLst>
      <p:ext uri="{BB962C8B-B14F-4D97-AF65-F5344CB8AC3E}">
        <p14:creationId xmlns:p14="http://schemas.microsoft.com/office/powerpoint/2010/main" val="2816174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58467" y="1282090"/>
            <a:ext cx="746943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II.- SEGUNDA ALA: CONVERTIR A LOS PERDIDOS </a:t>
            </a:r>
          </a:p>
          <a:p>
            <a:pPr algn="just"/>
            <a:r>
              <a:rPr lang="es-MX" sz="2800" dirty="0"/>
              <a:t>Proverbios 11:30: </a:t>
            </a:r>
            <a:r>
              <a:rPr lang="es-MX" sz="2800" b="1" dirty="0"/>
              <a:t>“El fruto del justo es árbol de vida; Y el que gana almas es sabio”. El que gana almas es sabio, todo líder de grupos de amistad; sabe que ganar almas es la tarea principal del reino de Dios. Mateo 28:19: “Por tanto, id, y haced discípulos a todas las naciones, bautizándolos en el nombre del Padre, y del Hijo, y del Espíritu Santo”.</a:t>
            </a:r>
          </a:p>
        </p:txBody>
      </p:sp>
    </p:spTree>
    <p:extLst>
      <p:ext uri="{BB962C8B-B14F-4D97-AF65-F5344CB8AC3E}">
        <p14:creationId xmlns:p14="http://schemas.microsoft.com/office/powerpoint/2010/main" val="2648574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59316" y="1189635"/>
            <a:ext cx="744740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El fin de conocer el evangelio, hoy en día tiene el enfoque donde pareciera que fuera la comodidad de las almas; pero la principal tarea no es su comodidad o prosperidad, eso es efecto secundario de tener a Dios en sus vidas. </a:t>
            </a:r>
          </a:p>
          <a:p>
            <a:pPr algn="just"/>
            <a:endParaRPr lang="es-MX" sz="3200" dirty="0"/>
          </a:p>
          <a:p>
            <a:pPr algn="just"/>
            <a:r>
              <a:rPr lang="es-MX" sz="3200" dirty="0"/>
              <a:t>1 Pedro 1:9</a:t>
            </a:r>
            <a:r>
              <a:rPr lang="es-MX" sz="3200" b="1" dirty="0"/>
              <a:t>: </a:t>
            </a:r>
            <a:endParaRPr lang="es-MX" sz="3200" b="1" dirty="0" smtClean="0"/>
          </a:p>
          <a:p>
            <a:pPr algn="just"/>
            <a:r>
              <a:rPr lang="es-MX" sz="3200" b="1" dirty="0" smtClean="0"/>
              <a:t>“</a:t>
            </a:r>
            <a:r>
              <a:rPr lang="es-MX" sz="3200" b="1" dirty="0"/>
              <a:t>obteniendo el fin de vuestra fe, que es la salvación de vuestras almas”. </a:t>
            </a:r>
          </a:p>
        </p:txBody>
      </p:sp>
    </p:spTree>
    <p:extLst>
      <p:ext uri="{BB962C8B-B14F-4D97-AF65-F5344CB8AC3E}">
        <p14:creationId xmlns:p14="http://schemas.microsoft.com/office/powerpoint/2010/main" val="61609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15248" y="1646877"/>
            <a:ext cx="76236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1 Corintios 1:17: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Pues no me envió Cristo a bautizar, sino a predicar el evangelio; no con sabiduría de palabras, para que no se haga vana la cruz de Cristo”.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2 Corintios 2:12</a:t>
            </a:r>
            <a:r>
              <a:rPr lang="es-MX" sz="2800" dirty="0" smtClean="0"/>
              <a:t>:</a:t>
            </a:r>
          </a:p>
          <a:p>
            <a:pPr algn="just"/>
            <a:r>
              <a:rPr lang="es-MX" sz="2800" dirty="0" smtClean="0"/>
              <a:t> </a:t>
            </a:r>
            <a:r>
              <a:rPr lang="es-MX" sz="2800" b="1" dirty="0"/>
              <a:t>“Cuando llegué a </a:t>
            </a:r>
            <a:r>
              <a:rPr lang="es-MX" sz="2800" b="1" dirty="0" err="1"/>
              <a:t>Troas</a:t>
            </a:r>
            <a:r>
              <a:rPr lang="es-MX" sz="2800" b="1" dirty="0"/>
              <a:t> para predicar el evangelio de Cristo, aunque se me abrió puerta en el Señor”. </a:t>
            </a:r>
          </a:p>
          <a:p>
            <a:pPr algn="just"/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16850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82198" y="1769503"/>
            <a:ext cx="73592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El líder ha sido llamado a predicar el evangelio del reino de Dios juntamente con su GDA; es para lo que Dios los ha enviado. </a:t>
            </a:r>
          </a:p>
          <a:p>
            <a:pPr algn="just"/>
            <a:endParaRPr lang="es-MX" sz="3200" dirty="0" smtClean="0"/>
          </a:p>
          <a:p>
            <a:pPr algn="just"/>
            <a:r>
              <a:rPr lang="es-MX" sz="3200" dirty="0" smtClean="0"/>
              <a:t>Es </a:t>
            </a:r>
            <a:r>
              <a:rPr lang="es-MX" sz="3200" dirty="0"/>
              <a:t>una tarea difícil, pero Dios va con nosotros como poderoso gigante; para derribar los argumentos que se levanten contra el conocimiento de Cristo.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712588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04231" y="1383453"/>
            <a:ext cx="7623673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lphaUcPeriod"/>
            </a:pPr>
            <a:r>
              <a:rPr lang="es-MX" sz="3200" b="1" dirty="0"/>
              <a:t>PARA GANAR ALMAS, EL LÍDER DE GRUPO DE AMISTAD DEBERÁ: </a:t>
            </a:r>
          </a:p>
          <a:p>
            <a:pPr marL="514350" indent="-514350" algn="just">
              <a:buAutoNum type="arabicPeriod"/>
            </a:pPr>
            <a:r>
              <a:rPr lang="es-MX" sz="2800" dirty="0"/>
              <a:t>VELAR POR LOS CONVERTIDOS: Que asistan y lleven almas al grupo de amistad. </a:t>
            </a:r>
          </a:p>
          <a:p>
            <a:pPr marL="514350" indent="-514350" algn="just">
              <a:buAutoNum type="arabicPeriod"/>
            </a:pPr>
            <a:endParaRPr lang="es-MX" sz="2800" dirty="0"/>
          </a:p>
          <a:p>
            <a:pPr algn="just"/>
            <a:r>
              <a:rPr lang="es-MX" sz="2800" dirty="0"/>
              <a:t>2. ÉL Y SU FAMILIA DEBEN LLEVAR ALMAS NUEVAS, al grupo de amistad.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3. MOTIVAR AL ANFITRION O CASERO, a llevar a sus vecinos y familia al grupo de amistad.</a:t>
            </a:r>
            <a:r>
              <a:rPr lang="es-MX" dirty="0"/>
              <a:t> 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72472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81349" y="1563461"/>
            <a:ext cx="738130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4. SALIR CON EL GRUPO DE AMISTAD a invitar a las calles, plazas, lugares públicos o casas y nuevas personas.</a:t>
            </a:r>
          </a:p>
          <a:p>
            <a:pPr algn="just"/>
            <a:r>
              <a:rPr lang="es-MX" sz="2800" dirty="0"/>
              <a:t> </a:t>
            </a:r>
          </a:p>
          <a:p>
            <a:pPr algn="just"/>
            <a:r>
              <a:rPr lang="es-MX" sz="2800" dirty="0"/>
              <a:t>5. CONECTAR A LA GENTE DEL DÍA DEL AMIGO, al grupo de amistad.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6. CONECTAR A UN GRUPO DE AMISTAD a la gente que asiste al templo y que no tiene uno.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586355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59316" y="1369220"/>
            <a:ext cx="75245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7. PLANIFICAR CADA SEMANA su próximo grupo de amistad para que tenga éxito. Proverbios 24:6: </a:t>
            </a:r>
            <a:r>
              <a:rPr lang="es-MX" sz="2800" b="1" dirty="0"/>
              <a:t>“Porque con ingenio harás la guerra, Y en la multitud de consejeros está la victoria”.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1 Corintios 1:21</a:t>
            </a:r>
          </a:p>
          <a:p>
            <a:pPr algn="just"/>
            <a:r>
              <a:rPr lang="es-MX" sz="2800" b="1" dirty="0"/>
              <a:t>“Pues ya que en la sabiduría de Dios, el mundo no conoció a Dios mediante la sabiduría, agradó a Dios salvar a los creyentes por la locura de la predicación”. </a:t>
            </a:r>
          </a:p>
        </p:txBody>
      </p:sp>
    </p:spTree>
    <p:extLst>
      <p:ext uri="{BB962C8B-B14F-4D97-AF65-F5344CB8AC3E}">
        <p14:creationId xmlns:p14="http://schemas.microsoft.com/office/powerpoint/2010/main" val="3989419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26264" y="1236097"/>
            <a:ext cx="767875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La iglesia existe para ganar el mundo para Cristo, esta es la tarea mas apremiante de hacer. Podemos realizar infinidad de eventos y pensar que con ellos agradamos a Dios, pero no perdamos de vista que el propósito principal; por que el Jesucristo vino: es para salvarnos.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1 Timoteo 1:15: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Palabra fiel y digna de ser recibida por todos: que Cristo Jesús vino al mundo para salvar a los pecadores, de los cuales yo soy el primero”. </a:t>
            </a:r>
          </a:p>
        </p:txBody>
      </p:sp>
    </p:spTree>
    <p:extLst>
      <p:ext uri="{BB962C8B-B14F-4D97-AF65-F5344CB8AC3E}">
        <p14:creationId xmlns:p14="http://schemas.microsoft.com/office/powerpoint/2010/main" val="1377171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69484" y="1803283"/>
            <a:ext cx="676435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8800" b="1" dirty="0" smtClean="0"/>
              <a:t>LAS DOS ALAS DEL LÍDER</a:t>
            </a:r>
            <a:endParaRPr lang="es-MX" sz="88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05079" y="1609107"/>
            <a:ext cx="775587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Juan 12:47: </a:t>
            </a:r>
            <a:endParaRPr lang="es-MX" sz="32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Al que oye mis palabras, y no las guarda, yo no le juzgo; porque no he venido a juzgar al mundo, sino a salvar al mundo”. </a:t>
            </a:r>
          </a:p>
          <a:p>
            <a:pPr algn="just"/>
            <a:endParaRPr lang="es-MX" sz="2800" dirty="0"/>
          </a:p>
          <a:p>
            <a:pPr algn="just"/>
            <a:r>
              <a:rPr lang="es-MX" sz="3200" dirty="0"/>
              <a:t>Lucas 9:56: </a:t>
            </a:r>
            <a:endParaRPr lang="es-MX" sz="32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porque el Hijo del Hombre no ha venido para perder las almas de los hombres, sino para salvarlas. Y se fueron a otra aldea”. </a:t>
            </a:r>
          </a:p>
        </p:txBody>
      </p:sp>
    </p:spTree>
    <p:extLst>
      <p:ext uri="{BB962C8B-B14F-4D97-AF65-F5344CB8AC3E}">
        <p14:creationId xmlns:p14="http://schemas.microsoft.com/office/powerpoint/2010/main" val="89990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16095" y="1719448"/>
            <a:ext cx="7755875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 </a:t>
            </a:r>
          </a:p>
          <a:p>
            <a:pPr algn="just"/>
            <a:r>
              <a:rPr lang="es-MX" sz="3200" dirty="0"/>
              <a:t>Ser líder de un grupo de amistad, es una tarea hermosa; ya que nos fue encomendada por Él mismo Señor Jesucristo, pero requiere que el líder se mantenga volando con dos alas: </a:t>
            </a:r>
            <a:r>
              <a:rPr lang="es-MX" sz="3200" b="1" dirty="0"/>
              <a:t>“una para cuidar a los ganados y otra para ganar a los perdidos”. </a:t>
            </a:r>
          </a:p>
        </p:txBody>
      </p:sp>
    </p:spTree>
    <p:extLst>
      <p:ext uri="{BB962C8B-B14F-4D97-AF65-F5344CB8AC3E}">
        <p14:creationId xmlns:p14="http://schemas.microsoft.com/office/powerpoint/2010/main" val="1062147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47451" y="1668911"/>
            <a:ext cx="72711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2 Corintios 12:15</a:t>
            </a:r>
            <a:r>
              <a:rPr lang="es-MX" sz="2800" dirty="0" smtClean="0"/>
              <a:t>:</a:t>
            </a:r>
          </a:p>
          <a:p>
            <a:pPr algn="just"/>
            <a:r>
              <a:rPr lang="es-MX" sz="2800" dirty="0" smtClean="0"/>
              <a:t> </a:t>
            </a:r>
            <a:r>
              <a:rPr lang="es-MX" sz="2800" b="1" dirty="0"/>
              <a:t>“Y yo con el mayor placer gastaré lo mío, y aun yo mismo me gastaré del todo por amor de vuestras almas, aunque amándoos más, sea amado menos”. </a:t>
            </a:r>
          </a:p>
          <a:p>
            <a:pPr algn="just"/>
            <a:r>
              <a:rPr lang="es-MX" sz="2800" dirty="0"/>
              <a:t>Enfocarnos en estas dos cosas, traerá como resultado un gran avivamiento en el reino de Dios; y una grande multiplicación y consolidación de almas.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357366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59315" y="1692870"/>
            <a:ext cx="702876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BASE BÍBLICA: </a:t>
            </a:r>
          </a:p>
          <a:p>
            <a:pPr algn="just"/>
            <a:endParaRPr lang="es-MX" sz="2800" b="1" dirty="0"/>
          </a:p>
          <a:p>
            <a:pPr algn="just"/>
            <a:r>
              <a:rPr lang="es-MX" sz="3200" dirty="0"/>
              <a:t>Malaquías 4:2 </a:t>
            </a:r>
            <a:r>
              <a:rPr lang="es-MX" sz="3200" b="1" dirty="0"/>
              <a:t>“Mas a vosotros los que teméis mi nombre, nacerá el Sol de justicia, y en sus ALAS traerá salvación; y saldréis, y saltaréis como becerros de la manada”.</a:t>
            </a:r>
          </a:p>
        </p:txBody>
      </p:sp>
    </p:spTree>
    <p:extLst>
      <p:ext uri="{BB962C8B-B14F-4D97-AF65-F5344CB8AC3E}">
        <p14:creationId xmlns:p14="http://schemas.microsoft.com/office/powerpoint/2010/main" val="2480489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37282" y="1708431"/>
            <a:ext cx="744740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INTRODUCCIÓN </a:t>
            </a:r>
          </a:p>
          <a:p>
            <a:pPr algn="just"/>
            <a:r>
              <a:rPr lang="es-MX" sz="2800" dirty="0"/>
              <a:t>Los líderes de grupos de amistad, tienen dos funciones principales muy importantes para la multiplicación del reino de Dios. </a:t>
            </a:r>
          </a:p>
          <a:p>
            <a:pPr algn="just"/>
            <a:r>
              <a:rPr lang="es-MX" sz="2800" dirty="0"/>
              <a:t>Éxodo 18:20: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Y enseña a ellos las ordenanzas y las leyes, y muéstrales el camino por donde deben andar, y lo que han de hacer”.</a:t>
            </a:r>
          </a:p>
        </p:txBody>
      </p:sp>
    </p:spTree>
    <p:extLst>
      <p:ext uri="{BB962C8B-B14F-4D97-AF65-F5344CB8AC3E}">
        <p14:creationId xmlns:p14="http://schemas.microsoft.com/office/powerpoint/2010/main" val="59173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82198" y="2051358"/>
            <a:ext cx="76787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Entrenar en la doctrina “</a:t>
            </a:r>
            <a:r>
              <a:rPr lang="es-MX" sz="3200" b="1" dirty="0"/>
              <a:t>Enseña a ellos las ordenanzas y las leyes”, </a:t>
            </a:r>
            <a:r>
              <a:rPr lang="es-MX" sz="3200" dirty="0"/>
              <a:t>es vital para que tengan líderes con fuertes convicciones en la palabra de Dios y reproduzcan esas convicciones a sus discípulos.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1701420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27960" y="1444302"/>
            <a:ext cx="775587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I.- PRIMER ALA: CUIDAR A LOS CONVERTIDOS </a:t>
            </a:r>
          </a:p>
          <a:p>
            <a:pPr algn="just"/>
            <a:r>
              <a:rPr lang="es-MX" sz="2800" dirty="0"/>
              <a:t>Éxodo 18:22-23: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Ellos juzgarán al pueblo en todo tiempo; y todo asunto grave lo traerán a ti, y ellos juzgarán todo asunto pequeño. Así aliviarás la carga de sobre ti, y la llevarán ellos contigo. Si esto hicieres, y Dios te lo mandare, tú podrás sostenerte, y también todo este pueblo irá en paz a su lugar”.</a:t>
            </a:r>
          </a:p>
        </p:txBody>
      </p:sp>
    </p:spTree>
    <p:extLst>
      <p:ext uri="{BB962C8B-B14F-4D97-AF65-F5344CB8AC3E}">
        <p14:creationId xmlns:p14="http://schemas.microsoft.com/office/powerpoint/2010/main" val="3072337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83045" y="1237675"/>
            <a:ext cx="765672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Las iglesias tradicionales acuñaron el paradigma, que solo el pastor es quien cuida y trata los “asuntos del pueblo”; y que ningún líder debe inmiscuirse en esta tarea, ya que es asunto pastoral. </a:t>
            </a:r>
            <a:endParaRPr lang="es-MX" sz="2800" dirty="0" smtClean="0"/>
          </a:p>
          <a:p>
            <a:pPr algn="just"/>
            <a:r>
              <a:rPr lang="es-MX" sz="2800" dirty="0" smtClean="0"/>
              <a:t>Pero </a:t>
            </a:r>
            <a:r>
              <a:rPr lang="es-MX" sz="2800" dirty="0"/>
              <a:t>Dios revela a Moisés a través de </a:t>
            </a:r>
            <a:r>
              <a:rPr lang="es-MX" sz="2800" dirty="0" err="1"/>
              <a:t>Jetro</a:t>
            </a:r>
            <a:r>
              <a:rPr lang="es-MX" sz="2800" dirty="0"/>
              <a:t>, que esta tarea no era exclusiva de él, sino que líderes bien entrenados en la palabra; podría también ejercer esta tarea para que el pueblo no desfallezca, esperando ser atendido por un solo hombre.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283857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04231" y="1515371"/>
            <a:ext cx="748045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lphaUcPeriod"/>
            </a:pPr>
            <a:r>
              <a:rPr lang="es-MX" sz="4000" b="1" dirty="0"/>
              <a:t>EL CUIDADO DE LA IGLESIA SE TIENE QUE COMPARTIR </a:t>
            </a:r>
          </a:p>
          <a:p>
            <a:pPr algn="just"/>
            <a:endParaRPr lang="es-MX" sz="3200" b="1" dirty="0"/>
          </a:p>
          <a:p>
            <a:pPr algn="just"/>
            <a:r>
              <a:rPr lang="es-MX" sz="3200" dirty="0"/>
              <a:t>Éxodo 18:18: </a:t>
            </a:r>
            <a:r>
              <a:rPr lang="es-MX" sz="3200" b="1" dirty="0"/>
              <a:t>“Desfallecerás del todo, tú, y también este pueblo que está contigo; porque el trabajo es demasiado pesado para ti; no podrás hacerlo tú solo”.</a:t>
            </a:r>
          </a:p>
        </p:txBody>
      </p:sp>
    </p:spTree>
    <p:extLst>
      <p:ext uri="{BB962C8B-B14F-4D97-AF65-F5344CB8AC3E}">
        <p14:creationId xmlns:p14="http://schemas.microsoft.com/office/powerpoint/2010/main" val="1123598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54654" y="1560841"/>
            <a:ext cx="757409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B. ASUNTOS FÁCILES DEBERÁN DELEGARSE</a:t>
            </a:r>
          </a:p>
          <a:p>
            <a:pPr algn="just"/>
            <a:r>
              <a:rPr lang="es-MX" sz="2800" b="1" dirty="0"/>
              <a:t> </a:t>
            </a:r>
          </a:p>
          <a:p>
            <a:pPr algn="just"/>
            <a:r>
              <a:rPr lang="es-MX" sz="3200" dirty="0"/>
              <a:t>Éxodo 18:26: </a:t>
            </a:r>
            <a:endParaRPr lang="es-MX" sz="3200" dirty="0" smtClean="0"/>
          </a:p>
          <a:p>
            <a:pPr algn="just"/>
            <a:r>
              <a:rPr lang="es-MX" sz="3200" b="1" dirty="0" smtClean="0"/>
              <a:t>“</a:t>
            </a:r>
            <a:r>
              <a:rPr lang="es-MX" sz="3200" b="1" dirty="0"/>
              <a:t>Y juzgaban al pueblo en todo tiempo; el asunto difícil lo traían a Moisés, y ellos juzgaban todo asunto pequeño”.</a:t>
            </a:r>
          </a:p>
        </p:txBody>
      </p:sp>
    </p:spTree>
    <p:extLst>
      <p:ext uri="{BB962C8B-B14F-4D97-AF65-F5344CB8AC3E}">
        <p14:creationId xmlns:p14="http://schemas.microsoft.com/office/powerpoint/2010/main" val="29899702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1246</Words>
  <Application>Microsoft Office PowerPoint</Application>
  <PresentationFormat>Presentación en pantalla (4:3)</PresentationFormat>
  <Paragraphs>71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5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70</cp:revision>
  <dcterms:created xsi:type="dcterms:W3CDTF">2016-01-29T05:02:58Z</dcterms:created>
  <dcterms:modified xsi:type="dcterms:W3CDTF">2018-01-19T01:03:18Z</dcterms:modified>
  <cp:category/>
</cp:coreProperties>
</file>