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0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B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47" autoAdjust="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1680" y="90"/>
      </p:cViewPr>
      <p:guideLst>
        <p:guide orient="horz" pos="2160"/>
        <p:guide pos="384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7795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5748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68701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00639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7274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132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0606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303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8485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2216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35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 para editar título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3F89-B1FE-0F44-B8D5-DE9A67090967}" type="datetimeFigureOut">
              <a:rPr lang="es-ES" smtClean="0"/>
              <a:t>18/01/2018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397C3E-01BB-FE40-8D47-44269A529B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1192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 descr="Multiplicar fondo EDJ 2.0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2034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81349" y="1475327"/>
            <a:ext cx="744740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Marcos 10:45 </a:t>
            </a:r>
          </a:p>
          <a:p>
            <a:pPr algn="just"/>
            <a:r>
              <a:rPr lang="es-MX" sz="3200" b="1" dirty="0"/>
              <a:t>“Porque el Hijo del Hombre no vino para ser servido, sino para servir, y para dar su vida en rescate por muchos”. </a:t>
            </a:r>
          </a:p>
          <a:p>
            <a:pPr algn="just"/>
            <a:r>
              <a:rPr lang="es-MX" sz="3200" dirty="0" smtClean="0"/>
              <a:t>Romanos </a:t>
            </a:r>
            <a:r>
              <a:rPr lang="es-MX" sz="3200" dirty="0"/>
              <a:t>6:8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Y si morimos con Cristo, creemos que también viviremos con él”. </a:t>
            </a:r>
          </a:p>
          <a:p>
            <a:pPr algn="ctr"/>
            <a:endParaRPr lang="es-MX" sz="2800" dirty="0"/>
          </a:p>
          <a:p>
            <a:pPr algn="ctr"/>
            <a:r>
              <a:rPr lang="es-MX" sz="2800" dirty="0"/>
              <a:t>Romanos 16:9-12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9635364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5080" y="1628968"/>
            <a:ext cx="756858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III.- BUEN TESTIMONIO </a:t>
            </a:r>
          </a:p>
          <a:p>
            <a:pPr algn="just"/>
            <a:r>
              <a:rPr lang="es-MX" sz="3200" dirty="0"/>
              <a:t>Éxodo 18:21: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Además escoge tú de entre todo el pueblo varones de virtud, temerosos de Dios, varones de verdad, que aborrezcan la avaricia; y ponlos sobre el pueblo por jefes de millares, de centenas, de cincuenta y de diez”.</a:t>
            </a:r>
          </a:p>
        </p:txBody>
      </p:sp>
    </p:spTree>
    <p:extLst>
      <p:ext uri="{BB962C8B-B14F-4D97-AF65-F5344CB8AC3E}">
        <p14:creationId xmlns:p14="http://schemas.microsoft.com/office/powerpoint/2010/main" val="5528061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72028" y="1408566"/>
            <a:ext cx="78109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liderazgo es influencia, y reproducimos lo que somos; si queremos una iglesia gloriosa y hermosa, entonces tendremos cuidado de poner gente temerosa de Dios; y que sean de gran estima entre el pueblo de Dios. </a:t>
            </a:r>
          </a:p>
          <a:p>
            <a:pPr algn="just"/>
            <a:r>
              <a:rPr lang="es-MX" sz="2800" dirty="0"/>
              <a:t>Romanos 16:7: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Saludad a </a:t>
            </a:r>
            <a:r>
              <a:rPr lang="es-MX" sz="2800" b="1" dirty="0" err="1"/>
              <a:t>Andrónico</a:t>
            </a:r>
            <a:r>
              <a:rPr lang="es-MX" sz="2800" b="1" dirty="0"/>
              <a:t> y a </a:t>
            </a:r>
            <a:r>
              <a:rPr lang="es-MX" sz="2800" b="1" dirty="0" err="1"/>
              <a:t>Junias</a:t>
            </a:r>
            <a:r>
              <a:rPr lang="es-MX" sz="2800" b="1" dirty="0"/>
              <a:t>, mis parientes y mis compañeros de prisiones, los cuales son muy estimados entre los apóstoles, y que también fueron antes de mí en Cristo”. </a:t>
            </a:r>
          </a:p>
        </p:txBody>
      </p:sp>
    </p:spTree>
    <p:extLst>
      <p:ext uri="{BB962C8B-B14F-4D97-AF65-F5344CB8AC3E}">
        <p14:creationId xmlns:p14="http://schemas.microsoft.com/office/powerpoint/2010/main" val="21939095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05079" y="1536709"/>
            <a:ext cx="7866043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La expresión </a:t>
            </a:r>
            <a:r>
              <a:rPr lang="es-MX" sz="3200" b="1" dirty="0"/>
              <a:t>“Muy estimado”, </a:t>
            </a:r>
            <a:r>
              <a:rPr lang="es-MX" sz="3200" dirty="0"/>
              <a:t>es algo que no todos pueden recibir, o hay que esforzarnos para poder lograrlo.</a:t>
            </a:r>
          </a:p>
          <a:p>
            <a:pPr algn="just"/>
            <a:r>
              <a:rPr lang="es-MX" sz="3200" dirty="0"/>
              <a:t> </a:t>
            </a:r>
          </a:p>
          <a:p>
            <a:pPr algn="just"/>
            <a:r>
              <a:rPr lang="es-MX" sz="3200" dirty="0"/>
              <a:t>Romanos 16:15</a:t>
            </a:r>
          </a:p>
          <a:p>
            <a:pPr algn="just"/>
            <a:r>
              <a:rPr lang="es-MX" sz="3200" dirty="0"/>
              <a:t> </a:t>
            </a:r>
            <a:r>
              <a:rPr lang="es-MX" sz="3200" b="1" dirty="0"/>
              <a:t>“Saludad a Filólogo, a Julia, a Nereo y a su hermana, a </a:t>
            </a:r>
            <a:r>
              <a:rPr lang="es-MX" sz="3200" b="1" dirty="0" err="1"/>
              <a:t>Olimpas</a:t>
            </a:r>
            <a:r>
              <a:rPr lang="es-MX" sz="3200" b="1" dirty="0"/>
              <a:t> y a todos los santos que están con ellos”. </a:t>
            </a:r>
          </a:p>
        </p:txBody>
      </p:sp>
    </p:spTree>
    <p:extLst>
      <p:ext uri="{BB962C8B-B14F-4D97-AF65-F5344CB8AC3E}">
        <p14:creationId xmlns:p14="http://schemas.microsoft.com/office/powerpoint/2010/main" val="4151745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83894" y="1382747"/>
            <a:ext cx="797621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La expresión </a:t>
            </a:r>
            <a:r>
              <a:rPr lang="es-MX" sz="2800" b="1" dirty="0"/>
              <a:t>“Los santos”, </a:t>
            </a:r>
            <a:r>
              <a:rPr lang="es-MX" sz="2800" dirty="0"/>
              <a:t>todos deberíamos tenerla.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 A. TRES CASOS IMPORTANTÍSIMOS PARA EMPODERAR UN LÍDER </a:t>
            </a:r>
          </a:p>
          <a:p>
            <a:pPr marL="514350" indent="-514350" algn="just">
              <a:buAutoNum type="arabicPeriod"/>
            </a:pPr>
            <a:r>
              <a:rPr lang="es-MX" sz="2800" dirty="0"/>
              <a:t>QUE SEA NUEVA CRIATURA, esto incluye arrepentimiento y bautismo. </a:t>
            </a:r>
          </a:p>
          <a:p>
            <a:pPr algn="just"/>
            <a:r>
              <a:rPr lang="es-MX" sz="2800" dirty="0"/>
              <a:t>2. QUE SEA LLENO DEL ESPÍRITU SANTO, con la evidencia de hablar otras lenguas. </a:t>
            </a:r>
          </a:p>
          <a:p>
            <a:pPr algn="just"/>
            <a:r>
              <a:rPr lang="es-MX" sz="2800" dirty="0"/>
              <a:t>3. QUE SEA FIEL A DIOS Y AL PASTOR, en su mayordomía y obediencia.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6206908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49147" y="1260339"/>
            <a:ext cx="782197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Hechos 6:3: </a:t>
            </a:r>
            <a:r>
              <a:rPr lang="es-MX" sz="2800" b="1" dirty="0"/>
              <a:t>“Buscad, pues, hermanos, de entre vosotros a siete varones de buen testimonio, llenos del Espíritu Santo y de sabiduría, a quienes encarguemos de este trabajo”.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2800" dirty="0"/>
              <a:t>Hebreos 13:17 </a:t>
            </a:r>
          </a:p>
          <a:p>
            <a:pPr algn="just"/>
            <a:r>
              <a:rPr lang="es-MX" sz="2800" b="1" dirty="0"/>
              <a:t>“Obedeced a vuestros pastores, y sujetaos a ellos; porque ellos velan por vuestras almas, como quienes han de dar cuenta; para que lo hagan con alegría, y no quejándose, porque esto no os es provechoso”. </a:t>
            </a:r>
          </a:p>
        </p:txBody>
      </p:sp>
    </p:spTree>
    <p:extLst>
      <p:ext uri="{BB962C8B-B14F-4D97-AF65-F5344CB8AC3E}">
        <p14:creationId xmlns:p14="http://schemas.microsoft.com/office/powerpoint/2010/main" val="35132246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50843" y="1350402"/>
            <a:ext cx="8031297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IV.- SEA FIEL MAYORDOMO </a:t>
            </a:r>
          </a:p>
          <a:p>
            <a:pPr algn="just"/>
            <a:r>
              <a:rPr lang="es-MX" sz="2800" dirty="0"/>
              <a:t>Lucas 16:2: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Entonces le llamó, y le dijo: ¿Qué es esto que oigo acerca de ti? Da cuenta de tu mayordomía, porque ya no podrás más ser mayordomo”.</a:t>
            </a:r>
            <a:r>
              <a:rPr lang="es-MX" sz="2800" dirty="0"/>
              <a:t> </a:t>
            </a:r>
          </a:p>
          <a:p>
            <a:pPr algn="just"/>
            <a:r>
              <a:rPr lang="es-MX" sz="2800" dirty="0"/>
              <a:t>Para el mundo ser líder, es ser el grande, el dueño o el que manda. Pero en el Señor hablar de liderazgo, es hablar de cuidar las cosas de nuestro Señor Jesucristo; sin creernos dueños de ellas, por ello somos mayordomos de Jesucristo.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41229906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39827" y="1309056"/>
            <a:ext cx="8075363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400" dirty="0"/>
              <a:t>La característica más grande de un mayordomo, es su fidelidad. Lucas 16:10-12: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El que es fiel en lo muy poco, también en lo más es fiel; y el que en lo muy poco es injusto, también en lo más es injusto. Pues si en las riquezas injustas no fuisteis fieles, ¿quién os confiará lo verdadero? Y si en lo ajeno no fuisteis fieles, ¿quién os dará lo que es vuestro?”.</a:t>
            </a:r>
          </a:p>
          <a:p>
            <a:pPr algn="just"/>
            <a:r>
              <a:rPr lang="es-MX" sz="2400" b="1" dirty="0"/>
              <a:t> </a:t>
            </a:r>
          </a:p>
          <a:p>
            <a:pPr algn="just"/>
            <a:r>
              <a:rPr lang="es-MX" sz="2400" dirty="0"/>
              <a:t>En los dineros, se conoce la verdadera fidelidad de ser un servidor. Lucas 16:11 afirma: </a:t>
            </a:r>
            <a:r>
              <a:rPr lang="es-MX" sz="2400" b="1" dirty="0"/>
              <a:t>“Pues si en las riquezas injustas no fuiste fieles”.</a:t>
            </a:r>
            <a:r>
              <a:rPr lang="es-MX" sz="2400" dirty="0"/>
              <a:t> El líder tendrá que ser un fiel diezmador al Señor.</a:t>
            </a:r>
            <a:endParaRPr lang="es-MX" sz="2400" b="1" dirty="0"/>
          </a:p>
        </p:txBody>
      </p:sp>
    </p:spTree>
    <p:extLst>
      <p:ext uri="{BB962C8B-B14F-4D97-AF65-F5344CB8AC3E}">
        <p14:creationId xmlns:p14="http://schemas.microsoft.com/office/powerpoint/2010/main" val="8375339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83046" y="1434387"/>
            <a:ext cx="7755874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Lucas 16:13: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Ningún siervo puede servir a dos señores; porque o aborrecerá al uno y amará al otro, o estimará al uno y menospreciará al otro. No podéis servir a Dios y a las riquezas”.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Malaquías 3:8: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“¿</a:t>
            </a:r>
            <a:r>
              <a:rPr lang="es-MX" sz="2800" b="1" dirty="0"/>
              <a:t>Robará el hombre a Dios? Pues vosotros me habéis robado. Y dijisteis: ¿En qué te hemos robado? En vuestros diezmos y ofrendas”. </a:t>
            </a:r>
          </a:p>
        </p:txBody>
      </p:sp>
    </p:spTree>
    <p:extLst>
      <p:ext uri="{BB962C8B-B14F-4D97-AF65-F5344CB8AC3E}">
        <p14:creationId xmlns:p14="http://schemas.microsoft.com/office/powerpoint/2010/main" val="16841130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6025" y="1189635"/>
            <a:ext cx="7524521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Deuteronomio </a:t>
            </a:r>
            <a:r>
              <a:rPr lang="es-MX" sz="2800" dirty="0" smtClean="0"/>
              <a:t>14:22</a:t>
            </a:r>
          </a:p>
          <a:p>
            <a:pPr algn="just"/>
            <a:endParaRPr lang="es-MX" sz="2000" dirty="0"/>
          </a:p>
          <a:p>
            <a:pPr algn="just"/>
            <a:r>
              <a:rPr lang="es-MX" sz="2800" dirty="0"/>
              <a:t>Levíticos 27:31</a:t>
            </a:r>
            <a:endParaRPr lang="es-MX" sz="2800" b="1" dirty="0"/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En las riquezas injustas se prueba el carácter de un líder, con respecto al dinero; ya que Dios no necesita nuestro dinero. Sin embargo, Él estableció un sistema económico para su reino, y unas de las funciones de ese sistema; sirve también para probar el corazón de sus seguidores.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318474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1322024" y="1726165"/>
            <a:ext cx="625758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8000" b="1" dirty="0" smtClean="0"/>
              <a:t>EL LÍDER DE GRUPO DE AMISTAD</a:t>
            </a:r>
            <a:endParaRPr lang="es-MX" sz="8000" b="1" dirty="0"/>
          </a:p>
        </p:txBody>
      </p:sp>
    </p:spTree>
    <p:extLst>
      <p:ext uri="{BB962C8B-B14F-4D97-AF65-F5344CB8AC3E}">
        <p14:creationId xmlns:p14="http://schemas.microsoft.com/office/powerpoint/2010/main" val="1711745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71181" y="1377165"/>
            <a:ext cx="745841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CONCLUSIÓN </a:t>
            </a:r>
          </a:p>
          <a:p>
            <a:pPr algn="just"/>
            <a:r>
              <a:rPr lang="es-MX" sz="2800" dirty="0"/>
              <a:t>El don de liderazgo, es un don hermoso que Dios le ha dado a su pueblo; para llevar las buenas nuevas a las naciones. </a:t>
            </a:r>
          </a:p>
          <a:p>
            <a:pPr algn="just"/>
            <a:r>
              <a:rPr lang="es-MX" sz="2800" dirty="0"/>
              <a:t>Marcos 16:15-16: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Y les dijo: Id por todo el mundo y predicad el evangelio a toda criatura. El que creyere y fuere bautizado, será salvo; mas el que no creyere, será condenado”.</a:t>
            </a:r>
          </a:p>
        </p:txBody>
      </p:sp>
    </p:spTree>
    <p:extLst>
      <p:ext uri="{BB962C8B-B14F-4D97-AF65-F5344CB8AC3E}">
        <p14:creationId xmlns:p14="http://schemas.microsoft.com/office/powerpoint/2010/main" val="23095452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27113" y="1683715"/>
            <a:ext cx="7656723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El líder deberá ir sin ningún temor, ya que si es un verdadero líder de Dios; el Señor lo respaldará en su grupo de amistad, y dará grandes frutos. </a:t>
            </a:r>
          </a:p>
          <a:p>
            <a:pPr algn="just"/>
            <a:endParaRPr lang="es-MX" sz="2800" dirty="0"/>
          </a:p>
          <a:p>
            <a:pPr algn="just"/>
            <a:r>
              <a:rPr lang="es-MX" sz="2800" dirty="0"/>
              <a:t>Marcos 16:20 enseña: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Y ellos, saliendo, predicaron en todas partes, ayudándoles el Señor y confirmando la palabra con las señales que la seguían. Amén”.</a:t>
            </a:r>
          </a:p>
        </p:txBody>
      </p:sp>
    </p:spTree>
    <p:extLst>
      <p:ext uri="{BB962C8B-B14F-4D97-AF65-F5344CB8AC3E}">
        <p14:creationId xmlns:p14="http://schemas.microsoft.com/office/powerpoint/2010/main" val="2815380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760164" y="1681853"/>
            <a:ext cx="7623672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BASE BÍBLICA: </a:t>
            </a:r>
          </a:p>
          <a:p>
            <a:pPr algn="just"/>
            <a:endParaRPr lang="es-MX" sz="2800" b="1" dirty="0"/>
          </a:p>
          <a:p>
            <a:pPr algn="just"/>
            <a:r>
              <a:rPr lang="es-MX" sz="3200" dirty="0"/>
              <a:t>Éxodo 18:25 </a:t>
            </a:r>
            <a:endParaRPr lang="es-MX" sz="3200" dirty="0" smtClean="0"/>
          </a:p>
          <a:p>
            <a:pPr algn="just"/>
            <a:r>
              <a:rPr lang="es-MX" sz="3200" b="1" dirty="0" smtClean="0"/>
              <a:t>“</a:t>
            </a:r>
            <a:r>
              <a:rPr lang="es-MX" sz="3200" b="1" dirty="0"/>
              <a:t>Escogió Moisés varones de virtud de entre todo Israel, y los puso por jefes sobre el pueblo, sobre mil, sobre ciento, sobre cincuenta, y sobre diez”. </a:t>
            </a:r>
          </a:p>
        </p:txBody>
      </p:sp>
    </p:spTree>
    <p:extLst>
      <p:ext uri="{BB962C8B-B14F-4D97-AF65-F5344CB8AC3E}">
        <p14:creationId xmlns:p14="http://schemas.microsoft.com/office/powerpoint/2010/main" val="2480489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638979" y="1071019"/>
            <a:ext cx="8042313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INTRODUCCIÓN </a:t>
            </a:r>
          </a:p>
          <a:p>
            <a:pPr algn="just"/>
            <a:r>
              <a:rPr lang="es-MX" sz="2800" dirty="0"/>
              <a:t>Recordar el modelo Bíblico que establecieron líderes sobre el pueblo de Dios es una de las tareas menos entendidas en la iglesia actual. Es fácil delegar ministerios a muchos, pero poner líderes sobre el pueblo; ha traído un gran temor sobre las autoridades. Ya que establecer líderes sin la mentalidad de servidores, ha causado grandes problemas a la iglesia. Por ello es importante, que el liderazgo sea aprobado; por tener ciertas características espirituales. 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975079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94911" y="1442277"/>
            <a:ext cx="7888077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Romanos 16:17-18: </a:t>
            </a:r>
          </a:p>
          <a:p>
            <a:pPr algn="just"/>
            <a:r>
              <a:rPr lang="es-MX" sz="3200" b="1" dirty="0"/>
              <a:t>“Mas os ruego, hermanos, que os fijéis en los que causan divisiones y tropiezos en contra de la doctrina que vosotros habéis aprendido, y que os apartéis de ellos. Porque tales personas no sirven a nuestro Señor Jesucristo, sino a sus propios vientres, y con suaves palabras y lisonjas engañan los corazones de los ingenuos”. </a:t>
            </a:r>
          </a:p>
        </p:txBody>
      </p:sp>
    </p:spTree>
    <p:extLst>
      <p:ext uri="{BB962C8B-B14F-4D97-AF65-F5344CB8AC3E}">
        <p14:creationId xmlns:p14="http://schemas.microsoft.com/office/powerpoint/2010/main" val="1225719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594911" y="1243835"/>
            <a:ext cx="7899094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I.- AMEN A DIOS Y A SU LÍDER ESPIRITUAL </a:t>
            </a:r>
          </a:p>
          <a:p>
            <a:pPr algn="just"/>
            <a:r>
              <a:rPr lang="es-MX" sz="2800" dirty="0"/>
              <a:t>Romanos 16:3-4: </a:t>
            </a:r>
            <a:endParaRPr lang="es-MX" sz="2800" dirty="0" smtClean="0"/>
          </a:p>
          <a:p>
            <a:pPr algn="just"/>
            <a:r>
              <a:rPr lang="es-MX" sz="2800" b="1" dirty="0" smtClean="0"/>
              <a:t>“</a:t>
            </a:r>
            <a:r>
              <a:rPr lang="es-MX" sz="2800" b="1" dirty="0"/>
              <a:t>Saludad a Priscila y a Aquila, mis colaboradores en Cristo Jesús, que expusieron su vida por mí; a los cuales no sólo yo doy gracias, sino también todas las iglesias de los gentiles”. </a:t>
            </a:r>
          </a:p>
          <a:p>
            <a:pPr algn="just"/>
            <a:r>
              <a:rPr lang="es-MX" sz="2800" dirty="0"/>
              <a:t>Priscila y Aquila llegaron a ser grandes líderes y ganadores de almas, porque abrazaron la visión de su líder; y no solo eso, si no que lo defendieron.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22208073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738130" y="1579198"/>
            <a:ext cx="7810959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2800" dirty="0"/>
              <a:t>Empoderar líderes para ir al campo de batalla, es la tarea principal de los pastores generales de una iglesia celular. Porque a ellos Dios les ha delegado esa autoridad, que es transferida al imponer manos y delegar autoridad a sus líderes. </a:t>
            </a:r>
          </a:p>
          <a:p>
            <a:pPr algn="just"/>
            <a:r>
              <a:rPr lang="es-MX" sz="2800" dirty="0"/>
              <a:t>Lo cual deberá llevar al pastor, a empoderar JOSUES que estén dispuestos a permanecer en el desierto; al lado de Moisés para poder llevar al pueblo a la tierra prometida.</a:t>
            </a:r>
            <a:endParaRPr lang="es-MX" sz="2800" b="1" dirty="0"/>
          </a:p>
        </p:txBody>
      </p:sp>
    </p:spTree>
    <p:extLst>
      <p:ext uri="{BB962C8B-B14F-4D97-AF65-F5344CB8AC3E}">
        <p14:creationId xmlns:p14="http://schemas.microsoft.com/office/powerpoint/2010/main" val="11976998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804231" y="1620124"/>
            <a:ext cx="7381301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3200" dirty="0"/>
              <a:t>Deuteronomio 34:9 </a:t>
            </a:r>
          </a:p>
          <a:p>
            <a:pPr algn="just"/>
            <a:endParaRPr lang="es-MX" sz="2800" dirty="0"/>
          </a:p>
          <a:p>
            <a:pPr algn="just"/>
            <a:r>
              <a:rPr lang="es-MX" sz="3200" b="1" dirty="0"/>
              <a:t>“Y Josué hijo de </a:t>
            </a:r>
            <a:r>
              <a:rPr lang="es-MX" sz="3200" b="1" dirty="0" err="1"/>
              <a:t>Nun</a:t>
            </a:r>
            <a:r>
              <a:rPr lang="es-MX" sz="3200" b="1" dirty="0"/>
              <a:t> fue lleno del espíritu de sabiduría, porque Moisés había puesto sus manos sobre él; y los hijos de Israel le obedecieron, e hicieron como Jehová mandó a Moisés”. </a:t>
            </a:r>
          </a:p>
        </p:txBody>
      </p:sp>
    </p:spTree>
    <p:extLst>
      <p:ext uri="{BB962C8B-B14F-4D97-AF65-F5344CB8AC3E}">
        <p14:creationId xmlns:p14="http://schemas.microsoft.com/office/powerpoint/2010/main" val="3030391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 descr="AA-Logo-Color Español fla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859" y="5783952"/>
            <a:ext cx="2533220" cy="844883"/>
          </a:xfrm>
          <a:prstGeom prst="rect">
            <a:avLst/>
          </a:prstGeom>
        </p:spPr>
      </p:pic>
      <p:sp>
        <p:nvSpPr>
          <p:cNvPr id="2" name="Rectángulo 1"/>
          <p:cNvSpPr/>
          <p:nvPr/>
        </p:nvSpPr>
        <p:spPr>
          <a:xfrm>
            <a:off x="495759" y="1400121"/>
            <a:ext cx="807536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sz="4000" b="1" dirty="0"/>
              <a:t>II.- TENGAN ESPÍRITU DE SERVICIO </a:t>
            </a:r>
          </a:p>
          <a:p>
            <a:pPr algn="just"/>
            <a:r>
              <a:rPr lang="es-MX" sz="2400" dirty="0"/>
              <a:t>ROMANOS 16:1-2: </a:t>
            </a:r>
            <a:endParaRPr lang="es-MX" sz="2400" dirty="0" smtClean="0"/>
          </a:p>
          <a:p>
            <a:pPr algn="just"/>
            <a:r>
              <a:rPr lang="es-MX" sz="2400" b="1" dirty="0" smtClean="0"/>
              <a:t>“</a:t>
            </a:r>
            <a:r>
              <a:rPr lang="es-MX" sz="2400" b="1" dirty="0"/>
              <a:t>Os recomiendo además nuestra hermana Febe, la cual es diaconisa de la iglesia en </a:t>
            </a:r>
            <a:r>
              <a:rPr lang="es-MX" sz="2400" b="1" dirty="0" err="1"/>
              <a:t>Cencrea</a:t>
            </a:r>
            <a:r>
              <a:rPr lang="es-MX" sz="2400" b="1" dirty="0"/>
              <a:t>; que la recibáis en el Señor, como es digno de los santos, y que la ayudéis en cualquier cosa en que necesite de vosotros; porque ella ha ayudado a muchos, y a mí mismo”. </a:t>
            </a:r>
          </a:p>
          <a:p>
            <a:pPr algn="just"/>
            <a:r>
              <a:rPr lang="es-MX" sz="2400" dirty="0"/>
              <a:t>La Estrategia de Jesús ha ayudado a muchos y a mí mismo, los grupos de amistad solo pueden ser efectivos; en manos de líderes con la misma actitud de Jesucristo:   </a:t>
            </a:r>
            <a:r>
              <a:rPr lang="es-MX" sz="2400" b="1" dirty="0" smtClean="0"/>
              <a:t>“</a:t>
            </a:r>
            <a:r>
              <a:rPr lang="es-MX" sz="2400" b="1" dirty="0"/>
              <a:t>Servir a otros”.</a:t>
            </a:r>
          </a:p>
        </p:txBody>
      </p:sp>
    </p:spTree>
    <p:extLst>
      <p:ext uri="{BB962C8B-B14F-4D97-AF65-F5344CB8AC3E}">
        <p14:creationId xmlns:p14="http://schemas.microsoft.com/office/powerpoint/2010/main" val="15345594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310</TotalTime>
  <Words>1355</Words>
  <Application>Microsoft Office PowerPoint</Application>
  <PresentationFormat>Presentación en pantalla (4:3)</PresentationFormat>
  <Paragraphs>74</Paragraphs>
  <Slides>21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4" baseType="lpstr">
      <vt:lpstr>Arial</vt:lpstr>
      <vt:lpstr>Calibri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subject/>
  <dc:creator>user</dc:creator>
  <cp:keywords/>
  <dc:description/>
  <cp:lastModifiedBy>Iglesia La Misión</cp:lastModifiedBy>
  <cp:revision>68</cp:revision>
  <dcterms:created xsi:type="dcterms:W3CDTF">2016-01-29T05:02:58Z</dcterms:created>
  <dcterms:modified xsi:type="dcterms:W3CDTF">2018-01-19T01:00:05Z</dcterms:modified>
  <cp:category/>
</cp:coreProperties>
</file>