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59" r:id="rId5"/>
    <p:sldId id="260" r:id="rId6"/>
    <p:sldId id="261" r:id="rId7"/>
    <p:sldId id="263" r:id="rId8"/>
    <p:sldId id="265" r:id="rId9"/>
    <p:sldId id="267" r:id="rId10"/>
    <p:sldId id="269" r:id="rId11"/>
    <p:sldId id="270" r:id="rId12"/>
    <p:sldId id="271" r:id="rId13"/>
    <p:sldId id="272" r:id="rId14"/>
    <p:sldId id="273" r:id="rId15"/>
    <p:sldId id="275" r:id="rId16"/>
    <p:sldId id="277" r:id="rId17"/>
    <p:sldId id="278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561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098260"/>
            <a:ext cx="8385463" cy="5053157"/>
          </a:xfrm>
        </p:spPr>
        <p:txBody>
          <a:bodyPr/>
          <a:lstStyle/>
          <a:p>
            <a:pPr marL="514350" indent="-514350">
              <a:buFont typeface="+mj-lt"/>
              <a:buAutoNum type="alphaUcPeriod" startAt="8"/>
            </a:pPr>
            <a:r>
              <a:rPr lang="es-MX" sz="3600" dirty="0" smtClean="0"/>
              <a:t>LOS DESPRECIATIVOS</a:t>
            </a:r>
          </a:p>
          <a:p>
            <a:pPr marL="0" indent="0" algn="just">
              <a:buNone/>
            </a:pPr>
            <a:r>
              <a:rPr lang="es-MX" sz="3600" dirty="0"/>
              <a:t>Malaquías 1:13: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Habéis además dicho: ¡Oh, qué </a:t>
            </a:r>
            <a:r>
              <a:rPr lang="es-MX" sz="3600" b="1" dirty="0" smtClean="0"/>
              <a:t>fastidio </a:t>
            </a:r>
            <a:r>
              <a:rPr lang="es-MX" sz="3600" b="1" dirty="0"/>
              <a:t>es esto! y me despreciáis, dice Jehová de los ejércitos; y trajisteis lo hurtado, o cojo, o enfermo, y presentasteis ofrenda. ¿Aceptaré yo eso de vuestra mano? dice Jehová”.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1" y="1132608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LOS QUE EL SEÑOR ACEPTA EN EL ALTAR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2594552"/>
            <a:ext cx="8385463" cy="3494521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No se trata de lo que nosotros queramos, sino de lo que el Señor quiere.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No a nosotros,</a:t>
            </a:r>
            <a:r>
              <a:rPr lang="es-MX" sz="3600" dirty="0"/>
              <a:t> </a:t>
            </a:r>
            <a:r>
              <a:rPr lang="es-MX" sz="3600" b="1" dirty="0"/>
              <a:t>oh Jehová, no a nosotros, sino a tu nombre da gloria, por tu misericordia, por tu </a:t>
            </a:r>
            <a:r>
              <a:rPr lang="es-MX" sz="3600" b="1" dirty="0" smtClean="0"/>
              <a:t>verdad</a:t>
            </a:r>
            <a:r>
              <a:rPr lang="es-MX" sz="3600" b="1" dirty="0"/>
              <a:t>”. </a:t>
            </a:r>
            <a:r>
              <a:rPr lang="es-MX" sz="3600" dirty="0"/>
              <a:t>Salmos 115:1.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4464" y="1461943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sz="3600" dirty="0" smtClean="0"/>
              <a:t>LOS MINISTROS, LOS PASTORES</a:t>
            </a:r>
          </a:p>
          <a:p>
            <a:pPr marL="0" indent="0" algn="just">
              <a:buNone/>
            </a:pPr>
            <a:r>
              <a:rPr lang="es-MX" sz="3600" dirty="0"/>
              <a:t>Es por ello, que Ezequiel 43:27 confirma: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</a:t>
            </a:r>
            <a:r>
              <a:rPr lang="es-MX" sz="3600" dirty="0"/>
              <a:t> </a:t>
            </a:r>
            <a:r>
              <a:rPr lang="es-MX" sz="3600" b="1" dirty="0"/>
              <a:t>acabados estos días, del octavo día en </a:t>
            </a:r>
            <a:r>
              <a:rPr lang="es-MX" sz="3600" b="1" dirty="0" smtClean="0"/>
              <a:t>adelante</a:t>
            </a:r>
            <a:r>
              <a:rPr lang="es-MX" sz="3600" b="1" dirty="0"/>
              <a:t>, los sacerdotes sacrificarán sobre el altar vuestros holocaustos y vuestras ofrendas de paz; Y ME SERÉIS ACEPTOS, DICE JEHOVÁ EL SEÑOR”.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472334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2"/>
            </a:pPr>
            <a:r>
              <a:rPr lang="es-MX" sz="3600" dirty="0" smtClean="0"/>
              <a:t>LOS QUE SE CONSAGRAN</a:t>
            </a:r>
          </a:p>
          <a:p>
            <a:pPr marL="0" indent="0" algn="just">
              <a:buNone/>
            </a:pPr>
            <a:r>
              <a:rPr lang="es-MX" sz="3600" b="1" dirty="0" smtClean="0"/>
              <a:t>Éxodo 28:41</a:t>
            </a:r>
            <a:r>
              <a:rPr lang="es-MX" sz="3600" dirty="0" smtClean="0"/>
              <a:t>:</a:t>
            </a:r>
            <a:r>
              <a:rPr lang="es-MX" sz="3600" b="1" dirty="0" smtClean="0"/>
              <a:t> </a:t>
            </a:r>
          </a:p>
          <a:p>
            <a:pPr marL="0" indent="0" algn="just">
              <a:buNone/>
            </a:pPr>
            <a:r>
              <a:rPr lang="es-MX" sz="3600" b="1" dirty="0" smtClean="0"/>
              <a:t>“Y con ellos vestirás a Aarón tu hermano, y a sus hijos con él; y los ungirás, Y LOS CONSAGRARÁS Y SANTIFICARÁS, PARA QUE SEAN MIS SACERDOTES”.</a:t>
            </a:r>
            <a:endParaRPr lang="es-MX" sz="3600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108652"/>
            <a:ext cx="8385463" cy="49492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s-MX" sz="3200" dirty="0" smtClean="0"/>
              <a:t>LOS DE VESTIDURAS SANTAS</a:t>
            </a:r>
          </a:p>
          <a:p>
            <a:pPr marL="0" indent="0" algn="just">
              <a:buNone/>
            </a:pPr>
            <a:r>
              <a:rPr lang="es-MX" sz="3200" b="1" dirty="0"/>
              <a:t>Éxodo 29:29: “Y LAS </a:t>
            </a:r>
            <a:r>
              <a:rPr lang="es-MX" sz="3200" b="1" u="sng" dirty="0"/>
              <a:t>VESTIDURAS SANTAS</a:t>
            </a:r>
            <a:r>
              <a:rPr lang="es-MX" sz="3200" b="1" dirty="0"/>
              <a:t>, que son de Aarón, serán de sus hijos </a:t>
            </a:r>
            <a:r>
              <a:rPr lang="es-MX" sz="3200" b="1" dirty="0" smtClean="0"/>
              <a:t>después </a:t>
            </a:r>
            <a:r>
              <a:rPr lang="es-MX" sz="3200" b="1" dirty="0"/>
              <a:t>de él, PARA SER UNGIDOS EN ELLAS, y para ser en ellas consagrados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Aquí podemos comentar, que el altar no solo es sagrado en esencia; sino en lo material.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Las </a:t>
            </a:r>
            <a:r>
              <a:rPr lang="es-MX" sz="3200" dirty="0"/>
              <a:t>vestiduras que usaban, no eran de cualquier clase. Hoy vemos con tristeza, que cual-quiera puede usar el altar.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2" y="1087869"/>
            <a:ext cx="8385463" cy="5021985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Algunos, ni siquiera usan ropas adecuadas; los vemos playeras y hasta en </a:t>
            </a:r>
            <a:r>
              <a:rPr lang="es-MX" dirty="0" smtClean="0"/>
              <a:t>huaraches. Otros</a:t>
            </a:r>
            <a:r>
              <a:rPr lang="es-MX" dirty="0"/>
              <a:t>, usan ropas rotas; deslavadas. Muchos van con ropas viles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Observe que 2 Crónicas 5:12 enfatiza su manera de vestir: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los levitas cantores, todos</a:t>
            </a:r>
            <a:r>
              <a:rPr lang="es-MX" dirty="0"/>
              <a:t> </a:t>
            </a:r>
            <a:r>
              <a:rPr lang="es-MX" b="1" dirty="0"/>
              <a:t>los de </a:t>
            </a:r>
            <a:r>
              <a:rPr lang="es-MX" b="1" dirty="0" err="1"/>
              <a:t>Asaf</a:t>
            </a:r>
            <a:r>
              <a:rPr lang="es-MX" b="1" dirty="0"/>
              <a:t>, los de </a:t>
            </a:r>
            <a:r>
              <a:rPr lang="es-MX" b="1" dirty="0" err="1"/>
              <a:t>Hemán</a:t>
            </a:r>
            <a:r>
              <a:rPr lang="es-MX" b="1" dirty="0"/>
              <a:t>, y los de </a:t>
            </a:r>
            <a:r>
              <a:rPr lang="es-MX" b="1" dirty="0" err="1"/>
              <a:t>Jedutún</a:t>
            </a:r>
            <a:r>
              <a:rPr lang="es-MX" b="1" dirty="0"/>
              <a:t>, juntamente con sus hijos y sus hermanos, vestidos de lino fino, estaban con címbalos y salterios y arpas al oriente del ALTAR; y con ellos ciento veinte sacerdotes que tocaban trompetas”.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0227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4000" dirty="0"/>
              <a:t>En el libro de los Salmos (15), encontramos un precioso pasaje, que bien puede aplicar para los que queremos ser parte del altar: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4009"/>
            <a:ext cx="8385463" cy="52370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b="1" dirty="0"/>
              <a:t>“Jehová, ¿quién habitará en tu tabernáculo? ¿Quién morará en tu monte santo?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anda en integridad.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hace justicia.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habla verdad en su corazón.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no calumnia con su lengua.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no hace mal a su prójimo.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no admite reproche alguno contra su vecino.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Aquel </a:t>
            </a:r>
            <a:r>
              <a:rPr lang="es-MX" b="1" dirty="0"/>
              <a:t>a cuyos ojos el vil es menospreciado, Pero honra a los que temen a Jehová</a:t>
            </a:r>
            <a:r>
              <a:rPr lang="es-MX" b="1" dirty="0" smtClean="0"/>
              <a:t>.</a:t>
            </a:r>
            <a:r>
              <a:rPr lang="es-MX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b="1" dirty="0"/>
              <a:t>El que aún jurando en daño suyo, no por eso cambia.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su dinero no dio a usura.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b="1" dirty="0" smtClean="0"/>
              <a:t>El </a:t>
            </a:r>
            <a:r>
              <a:rPr lang="es-MX" b="1" dirty="0"/>
              <a:t>que ni contra el inocente admitió cohecho</a:t>
            </a:r>
            <a:r>
              <a:rPr lang="es-MX" b="1" dirty="0" smtClean="0"/>
              <a:t>.</a:t>
            </a:r>
          </a:p>
          <a:p>
            <a:pPr marL="0" indent="0">
              <a:buNone/>
            </a:pPr>
            <a:r>
              <a:rPr lang="es-MX" dirty="0"/>
              <a:t>Termina diciendo así: </a:t>
            </a:r>
            <a:r>
              <a:rPr lang="es-MX" b="1" dirty="0"/>
              <a:t>“El que hace estas cosas, no resbalará jamás…”.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2" y="1101436"/>
            <a:ext cx="8385463" cy="883228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+mn-lt"/>
              </a:rPr>
              <a:t>LOS QUE NO SON APTOS PARA EL ALTAR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334780"/>
            <a:ext cx="8385463" cy="3858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2 Corintios 11:15: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 smtClean="0"/>
              <a:t>“</a:t>
            </a:r>
            <a:r>
              <a:rPr lang="es-MX" sz="4000" b="1" dirty="0"/>
              <a:t>Así que, no es extraño si también sus ministros se disfrazan como </a:t>
            </a:r>
            <a:r>
              <a:rPr lang="es-MX" sz="4000" b="1" dirty="0" smtClean="0"/>
              <a:t>ministros </a:t>
            </a:r>
            <a:r>
              <a:rPr lang="es-MX" sz="4000" b="1" dirty="0"/>
              <a:t>de justicia; cuyo fin será conforme a sus obras”.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773671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Muchos tienen la idea, que cualquiera puede estar en el altar. Algunos lo toman a la </a:t>
            </a:r>
            <a:r>
              <a:rPr lang="es-MX" dirty="0" smtClean="0"/>
              <a:t>ligera</a:t>
            </a:r>
            <a:r>
              <a:rPr lang="es-MX" dirty="0"/>
              <a:t>, pero el altar representa la parte más sagrada del templo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En el antiguo testamento, nos relata que, los mismos sacerdotes no entendían esta parte sagrada del templo: </a:t>
            </a:r>
            <a:r>
              <a:rPr lang="es-MX" b="1" dirty="0"/>
              <a:t>“Sus sacerdotes violaron mi ley, y contaminaron mis santuarios; ENTRE LO SANTO Y LO PROFANO NO HICIERON DIFERENCIA, ni distinguieron entre inmundo y limpio; y de mis días de reposo apartaron sus ojos, y yo he sido profanado en medio de ellos”. </a:t>
            </a:r>
            <a:r>
              <a:rPr lang="es-MX" dirty="0"/>
              <a:t>Ezequiel 22:26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15636" y="1534680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De hecho, éste manual intenta cumplir la palabra dada por Ezequiel 44:23: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 enseñarán</a:t>
            </a:r>
            <a:r>
              <a:rPr lang="es-MX" sz="3600" dirty="0"/>
              <a:t> </a:t>
            </a:r>
            <a:r>
              <a:rPr lang="es-MX" sz="3600" b="1" dirty="0"/>
              <a:t>a mi pueblo a hacer DIFERENCIA ENTRE LO SANTO Y LO PROFANO, y les enseñarán a DISCERNIR ENTRE LO LIMPIO Y LO NO LIMPIO”.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22612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LOS QUE NO SON APTOS PARA EL ALTAR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303607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sz="3600" dirty="0" smtClean="0"/>
              <a:t>LOS SOBERBIOS</a:t>
            </a:r>
          </a:p>
          <a:p>
            <a:pPr marL="0" indent="0" algn="just">
              <a:buNone/>
            </a:pPr>
            <a:r>
              <a:rPr lang="es-MX" sz="3600" b="1" dirty="0"/>
              <a:t>Éxodo 21:14: </a:t>
            </a:r>
            <a:endParaRPr lang="es-MX" sz="3600" b="1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Pero si alguno se ensoberbeciere contra su prójimo y lo matare con alevosía, de mi ALTAR lo quitarás para que muera”.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05246" y="1139824"/>
            <a:ext cx="8385463" cy="495963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s-MX" sz="3600" dirty="0" smtClean="0"/>
              <a:t>LOS DEFICIENTES</a:t>
            </a:r>
          </a:p>
          <a:p>
            <a:pPr marL="0" indent="0" algn="just">
              <a:buNone/>
            </a:pPr>
            <a:r>
              <a:rPr lang="es-MX" sz="3600" dirty="0"/>
              <a:t>Levítico 21:23: </a:t>
            </a:r>
            <a:r>
              <a:rPr lang="es-MX" sz="3600" b="1" dirty="0"/>
              <a:t>“Pero no se acercará tras el velo, ni se </a:t>
            </a:r>
            <a:r>
              <a:rPr lang="es-MX" sz="3600" b="1" dirty="0" smtClean="0"/>
              <a:t>acercará </a:t>
            </a:r>
            <a:r>
              <a:rPr lang="es-MX" sz="3600" b="1" dirty="0"/>
              <a:t>al ALTAR, por cuanto hay defecto en él; para que no profane mi santuario, porque yo Jehová soy el que los santifico</a:t>
            </a:r>
            <a:r>
              <a:rPr lang="es-MX" sz="3600" b="1" dirty="0" smtClean="0"/>
              <a:t>”.</a:t>
            </a:r>
          </a:p>
          <a:p>
            <a:pPr marL="0" indent="0" algn="just">
              <a:buNone/>
            </a:pPr>
            <a:r>
              <a:rPr lang="es-MX" sz="3600" dirty="0"/>
              <a:t>Una persona que constantemente demuestra su ineficiencia, o ineptitud; no deberá subir al altar. Quizás pueda estar en otra área, que no sea el altar de Dios.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911225"/>
            <a:ext cx="8385463" cy="51778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es-MX" dirty="0" smtClean="0"/>
              <a:t>LOS REBELDES</a:t>
            </a:r>
          </a:p>
          <a:p>
            <a:pPr marL="0" indent="0" algn="just">
              <a:buNone/>
            </a:pPr>
            <a:r>
              <a:rPr lang="es-MX" dirty="0"/>
              <a:t>Josué 22:16: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Toda la congregación de Jehová</a:t>
            </a:r>
            <a:r>
              <a:rPr lang="es-MX" dirty="0"/>
              <a:t> </a:t>
            </a:r>
            <a:r>
              <a:rPr lang="es-MX" b="1" dirty="0"/>
              <a:t>dice así: ¿Qué transgresión es esta con que </a:t>
            </a:r>
            <a:r>
              <a:rPr lang="es-MX" b="1" dirty="0" smtClean="0"/>
              <a:t>prevaricáis </a:t>
            </a:r>
            <a:r>
              <a:rPr lang="es-MX" b="1" dirty="0"/>
              <a:t>contra el Dios de Israel para apartaros hoy de seguir a Jehová, edificándoos ALTAR para ser rebeldes contra Jehová</a:t>
            </a:r>
            <a:r>
              <a:rPr lang="es-MX" b="1" dirty="0" smtClean="0"/>
              <a:t>?”.</a:t>
            </a:r>
          </a:p>
          <a:p>
            <a:pPr marL="514350" indent="-514350">
              <a:buFont typeface="+mj-lt"/>
              <a:buAutoNum type="alphaUcPeriod" startAt="4"/>
            </a:pPr>
            <a:r>
              <a:rPr lang="es-MX" dirty="0"/>
              <a:t>LOS ARREBATADOS O BERRINCHUDOS</a:t>
            </a:r>
          </a:p>
          <a:p>
            <a:pPr marL="0" indent="0" algn="just">
              <a:buNone/>
            </a:pPr>
            <a:r>
              <a:rPr lang="es-MX" dirty="0"/>
              <a:t>1 Reyes 1:50: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Mas </a:t>
            </a:r>
            <a:r>
              <a:rPr lang="es-MX" b="1" dirty="0" err="1"/>
              <a:t>Adonías</a:t>
            </a:r>
            <a:r>
              <a:rPr lang="es-MX" b="1" dirty="0"/>
              <a:t>, temiendo de la presencia de Salomón, se levantó y se fue, y se asió de los cuernos del ALTAR”.</a:t>
            </a:r>
            <a:endParaRPr lang="es-MX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018309"/>
            <a:ext cx="8385463" cy="51331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5"/>
            </a:pPr>
            <a:r>
              <a:rPr lang="es-MX" dirty="0" smtClean="0"/>
              <a:t>LOS QUE SE ENGRANDECEN O SE CREEN MUCHO</a:t>
            </a:r>
          </a:p>
          <a:p>
            <a:pPr marL="0" indent="0" algn="just">
              <a:buNone/>
            </a:pPr>
            <a:r>
              <a:rPr lang="es-MX" dirty="0"/>
              <a:t>2 Crónicas 26:16: </a:t>
            </a:r>
            <a:r>
              <a:rPr lang="es-MX" b="1" dirty="0"/>
              <a:t>“Mas cuando ya era fuerte,</a:t>
            </a:r>
            <a:r>
              <a:rPr lang="es-MX" dirty="0"/>
              <a:t> </a:t>
            </a:r>
            <a:r>
              <a:rPr lang="es-MX" b="1" dirty="0"/>
              <a:t>su corazón se enalteció para su ruina; porque se rebeló contra Jehová su Dios, entrando en el templo de Jehová para quemar incienso en el ALTAR del incienso</a:t>
            </a:r>
            <a:r>
              <a:rPr lang="es-MX" b="1" dirty="0" smtClean="0"/>
              <a:t>”.</a:t>
            </a:r>
          </a:p>
          <a:p>
            <a:pPr marL="514350" indent="-514350">
              <a:buFont typeface="+mj-lt"/>
              <a:buAutoNum type="alphaUcPeriod" startAt="6"/>
            </a:pPr>
            <a:r>
              <a:rPr lang="es-MX" dirty="0"/>
              <a:t>LOS IRACUNDOS</a:t>
            </a:r>
          </a:p>
          <a:p>
            <a:pPr marL="0" indent="0" algn="just">
              <a:buNone/>
            </a:pPr>
            <a:r>
              <a:rPr lang="es-MX" dirty="0"/>
              <a:t>2 Crónicas 26:19: </a:t>
            </a:r>
            <a:r>
              <a:rPr lang="es-MX" b="1" dirty="0"/>
              <a:t>“Entonces </a:t>
            </a:r>
            <a:r>
              <a:rPr lang="es-MX" b="1" dirty="0" err="1"/>
              <a:t>Uzías</a:t>
            </a:r>
            <a:r>
              <a:rPr lang="es-MX" b="1" dirty="0"/>
              <a:t>, teniendo en</a:t>
            </a:r>
            <a:r>
              <a:rPr lang="es-MX" dirty="0"/>
              <a:t> </a:t>
            </a:r>
            <a:r>
              <a:rPr lang="es-MX" b="1" dirty="0"/>
              <a:t>la mano un incensario para ofrecer incienso, se llenó de ira; y en su ira contra los sacerdotes, la lepra le brotó en la frente delante de los sacer-dotes en la casa de Jehová, junto al ALTAR del incienso”.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025525"/>
            <a:ext cx="8385463" cy="5177847"/>
          </a:xfrm>
        </p:spPr>
        <p:txBody>
          <a:bodyPr/>
          <a:lstStyle/>
          <a:p>
            <a:pPr marL="514350" indent="-514350">
              <a:buFont typeface="+mj-lt"/>
              <a:buAutoNum type="alphaUcPeriod" startAt="7"/>
            </a:pPr>
            <a:r>
              <a:rPr lang="es-MX" dirty="0" smtClean="0"/>
              <a:t>LOS INFAMES</a:t>
            </a:r>
          </a:p>
          <a:p>
            <a:pPr marL="0" indent="0" algn="just">
              <a:buNone/>
            </a:pPr>
            <a:r>
              <a:rPr lang="es-MX" dirty="0"/>
              <a:t>Jeremías 11:13: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según el número de</a:t>
            </a:r>
            <a:r>
              <a:rPr lang="es-MX" dirty="0"/>
              <a:t> </a:t>
            </a:r>
            <a:r>
              <a:rPr lang="es-MX" b="1" dirty="0"/>
              <a:t>tus ciudades fueron tus dioses, oh Judá; y según el número de tus calles, oh Jerusalén, PUSISTE LOS ALTARES DE IGNOMINIA, altares para </a:t>
            </a:r>
            <a:r>
              <a:rPr lang="es-MX" b="1" dirty="0" smtClean="0"/>
              <a:t>ofrecer </a:t>
            </a:r>
            <a:r>
              <a:rPr lang="es-MX" b="1" dirty="0"/>
              <a:t>incienso a Baal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Esto tiene que ver con los que han alcanzado el descrédito, los que con sus actos deshonran el ministerio y la casa de Dios; que causan afrenta y vergüenza para la casa de Dios. Aquellos que se burlan, que todo lo toman a juego; que no hacen nada en serio.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1065</Words>
  <Application>Microsoft Office PowerPoint</Application>
  <PresentationFormat>Presentación en pantalla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LOS QUE NO SON APTOS PARA EL ALTAR</vt:lpstr>
      <vt:lpstr>INTRODUCCIÓN</vt:lpstr>
      <vt:lpstr>Presentación de PowerPoint</vt:lpstr>
      <vt:lpstr>LOS QUE NO SON APTOS PARA EL ALTAR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QUE EL SEÑOR ACEPTA EN EL ALTAR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Company>Iglesia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Iglesia La Misión</cp:lastModifiedBy>
  <cp:revision>11</cp:revision>
  <dcterms:created xsi:type="dcterms:W3CDTF">2018-02-01T20:23:16Z</dcterms:created>
  <dcterms:modified xsi:type="dcterms:W3CDTF">2018-02-03T04:55:22Z</dcterms:modified>
</cp:coreProperties>
</file>