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1902" y="72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14/06/2018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2708" y="1252183"/>
            <a:ext cx="831773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/>
              <a:t>II.- AL HOMBRE SE LE DIO LA ORDEN DE MULTIPLICARSE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 1:27,28: </a:t>
            </a:r>
          </a:p>
          <a:p>
            <a:pPr algn="just"/>
            <a:r>
              <a:rPr lang="es-MX" sz="2400" b="1" dirty="0"/>
              <a:t>“Y creó Dios al hombre a su imagen, a imagen de Dios lo creó; varón y hembra los creó. Y los bendijo Dios, y les dijo: Fructificad y multiplicaos…”. La orden de Dios para la raza humana, sigue siendo la misma: fructificar y multiplicar. El propósito de Dios siempre ha sido la multiplicación, de lo que Él le ha dado vida, todo reino animal y vegetal tiene el potencial, ya incluido dentro de él, por la unción de multiplicación; que ya está puesta de fructificar y multiplicar.</a:t>
            </a:r>
          </a:p>
        </p:txBody>
      </p:sp>
    </p:spTree>
    <p:extLst>
      <p:ext uri="{BB962C8B-B14F-4D97-AF65-F5344CB8AC3E}">
        <p14:creationId xmlns:p14="http://schemas.microsoft.com/office/powerpoint/2010/main" val="64718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3338" y="1505396"/>
            <a:ext cx="8228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PADRE DE LA FE ABRAHAM, FUE LLAMADO A LA MULTIPLICACIÓN </a:t>
            </a:r>
          </a:p>
          <a:p>
            <a:pPr algn="just"/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600" dirty="0"/>
              <a:t>Génesis 17:2: </a:t>
            </a:r>
          </a:p>
          <a:p>
            <a:pPr algn="just"/>
            <a:r>
              <a:rPr lang="es-MX" sz="3600" b="1" dirty="0"/>
              <a:t>“Y pondré mi pacto entre mí y ti,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te multiplicaré en gran manera</a:t>
            </a:r>
            <a:r>
              <a:rPr lang="es-MX" sz="3600" b="1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5625295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9348" y="1426887"/>
            <a:ext cx="822238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 A ISAAC SE LE LLAMÓ A MULTIPLICARSE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Génesis 26:24: </a:t>
            </a:r>
          </a:p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se le apareció Jehová aquella noche, y le dijo: Yo soy el Dios de Abraham tu padre; no temas, porque yo estoy contigo, y yo bendeciré, y multiplicaré tu descendencia por amor de Abraham mi siervo”. </a:t>
            </a:r>
          </a:p>
        </p:txBody>
      </p:sp>
    </p:spTree>
    <p:extLst>
      <p:ext uri="{BB962C8B-B14F-4D97-AF65-F5344CB8AC3E}">
        <p14:creationId xmlns:p14="http://schemas.microsoft.com/office/powerpoint/2010/main" val="3951020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4281" y="1405203"/>
            <a:ext cx="818433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C. A JACOB SE LE LLAMÓ PARA DAR LOS MISMOS RESULTADOS </a:t>
            </a:r>
          </a:p>
          <a:p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 35:11: </a:t>
            </a:r>
          </a:p>
          <a:p>
            <a:pPr algn="just"/>
            <a:r>
              <a:rPr lang="es-MX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“También le dijo Dios: Yo soy el Dios omnipotente: crece y multiplícate; una nación y conjunto de naciones procederán de ti, y reyes saldrán de tus lomos”. </a:t>
            </a:r>
          </a:p>
        </p:txBody>
      </p:sp>
    </p:spTree>
    <p:extLst>
      <p:ext uri="{BB962C8B-B14F-4D97-AF65-F5344CB8AC3E}">
        <p14:creationId xmlns:p14="http://schemas.microsoft.com/office/powerpoint/2010/main" val="392179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0407" y="1259637"/>
            <a:ext cx="8383186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III. ¿EL POR QUÉ MULTIPLICARNOS? PORQUE DIOS QUIERE SALVAR A TODOS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multiplicación no es un deseo del hombre, es un deseo de Dios. Crecer no es por la voluntad humana, ni para beneficio humano; sino para engrandecer el reino de Dios.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Pedro 3:9: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Señor no retarda su promesa, según algunos la tienen por tardanza, sino que es paciente para con nosotros, no queriendo que ninguno perezca, sino que todos procedan al arrepentimiento”. </a:t>
            </a:r>
          </a:p>
        </p:txBody>
      </p:sp>
    </p:spTree>
    <p:extLst>
      <p:ext uri="{BB962C8B-B14F-4D97-AF65-F5344CB8AC3E}">
        <p14:creationId xmlns:p14="http://schemas.microsoft.com/office/powerpoint/2010/main" val="3309811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2339" y="1351508"/>
            <a:ext cx="8279276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AutoNum type="alphaUcPeriod"/>
            </a:pPr>
            <a:r>
              <a:rPr lang="es-MX" sz="4000" b="1" dirty="0"/>
              <a:t> QUE TODOS PROCEDAN AL ARREPENTIMIENTO</a:t>
            </a:r>
          </a:p>
          <a:p>
            <a:pPr algn="just"/>
            <a:endParaRPr lang="es-MX" sz="2400" b="1" dirty="0"/>
          </a:p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1ª Timoteo 2:3-4.</a:t>
            </a:r>
          </a:p>
          <a:p>
            <a:pPr algn="just"/>
            <a:r>
              <a:rPr lang="es-MX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 esto es bueno y agradable delante de Dios nuestro Salvador, el cual quiere que todos los hombres sean salvos y vengan al conocimiento de la verdad”.</a:t>
            </a:r>
          </a:p>
        </p:txBody>
      </p:sp>
    </p:spTree>
    <p:extLst>
      <p:ext uri="{BB962C8B-B14F-4D97-AF65-F5344CB8AC3E}">
        <p14:creationId xmlns:p14="http://schemas.microsoft.com/office/powerpoint/2010/main" val="30371373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8795" y="1336119"/>
            <a:ext cx="835619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EL ALCANCE DE DIOS DE DIOS ES UNIVERSAL</a:t>
            </a:r>
          </a:p>
          <a:p>
            <a:pPr algn="just"/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“quiere que todos”. </a:t>
            </a:r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no hace acepción de persona, su deseo es el mismo multiplicar y fructificar. </a:t>
            </a:r>
          </a:p>
          <a:p>
            <a:pPr algn="just"/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Timoteo 1:15: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“Palabra fiel y digna de ser recibida por todos: que Cristo Jesús vino al mundo para salvar a los pecadores, de los cuales yo soy el primero”. </a:t>
            </a:r>
          </a:p>
        </p:txBody>
      </p:sp>
    </p:spTree>
    <p:extLst>
      <p:ext uri="{BB962C8B-B14F-4D97-AF65-F5344CB8AC3E}">
        <p14:creationId xmlns:p14="http://schemas.microsoft.com/office/powerpoint/2010/main" val="22004426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1121" y="1321192"/>
            <a:ext cx="820175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IV.- DIOS MIRA MULTITUDES </a:t>
            </a:r>
          </a:p>
          <a:p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9:36. </a:t>
            </a:r>
          </a:p>
          <a:p>
            <a:pPr algn="just"/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 al ver las multitudes, tuvo compasión de ellas; porque estaban desamparadas y dispersas como ovejas que no tienen pastor”.</a:t>
            </a:r>
          </a:p>
        </p:txBody>
      </p:sp>
    </p:spTree>
    <p:extLst>
      <p:ext uri="{BB962C8B-B14F-4D97-AF65-F5344CB8AC3E}">
        <p14:creationId xmlns:p14="http://schemas.microsoft.com/office/powerpoint/2010/main" val="2157144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94911" y="1297878"/>
            <a:ext cx="805333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UcPeriod"/>
            </a:pPr>
            <a:r>
              <a:rPr lang="es-MX" sz="4000" b="1" dirty="0"/>
              <a:t>AL VER LAS MULTITUDES</a:t>
            </a:r>
          </a:p>
          <a:p>
            <a:pPr algn="just"/>
            <a:r>
              <a:rPr lang="es-MX" sz="3200" dirty="0"/>
              <a:t>La iglesia debe mirar lo que Jesús ve, si nuestro alcance se mantiene limitado; es mayormente por no mirar la gran necesidad que hay en el mundo perdido, sin Dios y sin esperanza. </a:t>
            </a:r>
          </a:p>
          <a:p>
            <a:pPr algn="just"/>
            <a:r>
              <a:rPr lang="es-MX" sz="3200" dirty="0"/>
              <a:t>Salgamos de las cuatro paredes, y miremos las miles de almas; o millones que viven en nuestras ciudades, sin Dios. </a:t>
            </a:r>
            <a:r>
              <a:rPr lang="es-MX" sz="3200" b="1" dirty="0"/>
              <a:t>MIREMOS MULTITUDES. </a:t>
            </a:r>
          </a:p>
        </p:txBody>
      </p:sp>
    </p:spTree>
    <p:extLst>
      <p:ext uri="{BB962C8B-B14F-4D97-AF65-F5344CB8AC3E}">
        <p14:creationId xmlns:p14="http://schemas.microsoft.com/office/powerpoint/2010/main" val="3666008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691292"/>
            <a:ext cx="755757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/>
              <a:t>B. TUVO COMPASIÓN DE ELLA</a:t>
            </a:r>
          </a:p>
          <a:p>
            <a:pPr algn="just"/>
            <a:r>
              <a:rPr lang="es-MX" dirty="0"/>
              <a:t> </a:t>
            </a:r>
          </a:p>
          <a:p>
            <a:pPr algn="just"/>
            <a:r>
              <a:rPr lang="es-MX" sz="3200" dirty="0"/>
              <a:t>La segunda cosa que el Señor hizo después de ver las multitudes, es mirarlos con ojos de compasión. </a:t>
            </a:r>
          </a:p>
          <a:p>
            <a:pPr algn="just"/>
            <a:r>
              <a:rPr lang="es-MX" sz="3200" dirty="0"/>
              <a:t>Solo quien tiene compasión, puede sentir la carga de salvar; a quien va directo a la condenación: sin Dios y sin esperanza.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70957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225689"/>
            <a:ext cx="73702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MULTIPLICACIÓN EN LA IGLESIA PRIMITIVA</a:t>
            </a:r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36433" y="1257015"/>
            <a:ext cx="733723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/>
              <a:t>V.- LA IGLESIA PRIMITIVA SE MULTIPLICABA</a:t>
            </a:r>
          </a:p>
          <a:p>
            <a:pPr algn="just"/>
            <a:r>
              <a:rPr lang="es-MX" dirty="0"/>
              <a:t> </a:t>
            </a:r>
            <a:r>
              <a:rPr lang="es-MX" sz="2800" dirty="0"/>
              <a:t>La orden de multiplicarnos, es la misma para la iglesia del Señor: multiplicarnos. Es decir: </a:t>
            </a:r>
            <a:r>
              <a:rPr lang="es-MX" sz="2800" b="1" dirty="0"/>
              <a:t>“id y hacer discípulos a todas las naciones”. </a:t>
            </a:r>
            <a:r>
              <a:rPr lang="es-MX" sz="2800" dirty="0"/>
              <a:t>El deseo de Dios sigue siendo el mismo: un deseo de no dejar a nadie fuera de su proyecto salvífico. </a:t>
            </a:r>
          </a:p>
          <a:p>
            <a:pPr algn="just"/>
            <a:r>
              <a:rPr lang="es-MX" sz="2800" dirty="0"/>
              <a:t>Marcos 16:15: </a:t>
            </a:r>
          </a:p>
          <a:p>
            <a:pPr algn="just"/>
            <a:r>
              <a:rPr lang="es-MX" sz="2800" b="1" dirty="0"/>
              <a:t>“Y les dijo: Id por todo el mundo y predicad el evangelio a toda criatura”. </a:t>
            </a:r>
          </a:p>
        </p:txBody>
      </p:sp>
    </p:spTree>
    <p:extLst>
      <p:ext uri="{BB962C8B-B14F-4D97-AF65-F5344CB8AC3E}">
        <p14:creationId xmlns:p14="http://schemas.microsoft.com/office/powerpoint/2010/main" val="41933868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143244"/>
            <a:ext cx="722706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iglesia primitiva inicio con una gran multiplicación, el libro de los hechos es un testigo; casi capítulo por capítulo, de la gran multiplicación que tuvo la iglesia en su inicios en el primer siglo. Demos un vistazo: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1:15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2:41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4:4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5:14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6:1</a:t>
            </a:r>
          </a:p>
          <a:p>
            <a:pPr marL="514350" indent="-514350">
              <a:buAutoNum type="alphaUcPeriod"/>
            </a:pPr>
            <a:r>
              <a:rPr lang="es-MX" sz="2800" dirty="0"/>
              <a:t>Hechos 6:7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0104098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5" y="1294896"/>
            <a:ext cx="770079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G. Hechos 8:12: </a:t>
            </a:r>
          </a:p>
          <a:p>
            <a:pPr algn="just"/>
            <a:r>
              <a:rPr lang="es-MX" sz="2400" b="1" dirty="0"/>
              <a:t>“Pero cuando creyeron a Felipe, que anunciaba el evangelio del reino de Dios y el nombre de Jesucristo, se bautizaban hombres y mujeres”.</a:t>
            </a:r>
          </a:p>
          <a:p>
            <a:pPr algn="just"/>
            <a:endParaRPr lang="es-MX" sz="2400" b="1" dirty="0"/>
          </a:p>
          <a:p>
            <a:pPr algn="just"/>
            <a:r>
              <a:rPr lang="es-MX" sz="2400" dirty="0"/>
              <a:t> H. Hechos 9:35</a:t>
            </a:r>
            <a:r>
              <a:rPr lang="es-MX" sz="2400" b="1" dirty="0"/>
              <a:t>: </a:t>
            </a:r>
          </a:p>
          <a:p>
            <a:pPr algn="just"/>
            <a:r>
              <a:rPr lang="es-MX" sz="2400" b="1" dirty="0"/>
              <a:t>“Y le vieron todos los que habitaban en Lida y en </a:t>
            </a:r>
            <a:r>
              <a:rPr lang="es-MX" sz="2400" b="1" dirty="0" err="1"/>
              <a:t>Sarón</a:t>
            </a:r>
            <a:r>
              <a:rPr lang="es-MX" sz="2400" b="1" dirty="0"/>
              <a:t>, los cuales se convirtieron al Señor”.</a:t>
            </a:r>
          </a:p>
          <a:p>
            <a:pPr algn="just"/>
            <a:r>
              <a:rPr lang="es-MX" sz="2400" b="1" dirty="0"/>
              <a:t> </a:t>
            </a:r>
          </a:p>
          <a:p>
            <a:pPr marL="514350" indent="-514350" algn="just">
              <a:buAutoNum type="romanUcPeriod"/>
            </a:pPr>
            <a:r>
              <a:rPr lang="es-MX" sz="2400" dirty="0"/>
              <a:t>Hechos 10:48</a:t>
            </a:r>
            <a:r>
              <a:rPr lang="es-MX" sz="2400" b="1" dirty="0"/>
              <a:t>: </a:t>
            </a:r>
          </a:p>
          <a:p>
            <a:pPr algn="just"/>
            <a:r>
              <a:rPr lang="es-MX" sz="2400" b="1" dirty="0"/>
              <a:t>“Y mandó bautizarles en el nombre del Señor Jesús. Entonces le rogaron que se quedase por algunos días”.</a:t>
            </a:r>
          </a:p>
        </p:txBody>
      </p:sp>
    </p:spTree>
    <p:extLst>
      <p:ext uri="{BB962C8B-B14F-4D97-AF65-F5344CB8AC3E}">
        <p14:creationId xmlns:p14="http://schemas.microsoft.com/office/powerpoint/2010/main" val="5000417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38130" y="1455489"/>
            <a:ext cx="755757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J. Hechos 11:21: </a:t>
            </a:r>
            <a:r>
              <a:rPr lang="es-MX" sz="2400" b="1" dirty="0"/>
              <a:t>“Y la mano del Señor estaba con ellos, y gran número creyó y se convirtió al Señor”. </a:t>
            </a:r>
          </a:p>
          <a:p>
            <a:pPr algn="just"/>
            <a:r>
              <a:rPr lang="es-MX" sz="2400" b="1" dirty="0"/>
              <a:t> </a:t>
            </a:r>
          </a:p>
          <a:p>
            <a:pPr algn="just"/>
            <a:r>
              <a:rPr lang="es-MX" sz="2400" dirty="0"/>
              <a:t>K. Hechos 11:26: </a:t>
            </a:r>
            <a:r>
              <a:rPr lang="es-MX" sz="2400" b="1" dirty="0"/>
              <a:t>“Y se congregaron allí todo un año con la iglesia, y enseñaron a mucha gente; y a los discípulos se les llamó cristianos por primera vez en Antioquía”.</a:t>
            </a:r>
          </a:p>
          <a:p>
            <a:pPr algn="just"/>
            <a:endParaRPr lang="es-MX" sz="2400" b="1" dirty="0"/>
          </a:p>
          <a:p>
            <a:pPr algn="just"/>
            <a:r>
              <a:rPr lang="es-MX" sz="2400" dirty="0"/>
              <a:t> L. Hechos 13:43: </a:t>
            </a:r>
            <a:r>
              <a:rPr lang="es-MX" sz="2400" b="1" dirty="0"/>
              <a:t>“Y despedida la congregación, muchos de los judíos y de los prosélitos piadosos siguieron a Pablo y a Bernabé, quienes hablándoles, les persuadían a que perseverasen en la gracia de Dios”.</a:t>
            </a:r>
          </a:p>
        </p:txBody>
      </p:sp>
    </p:spTree>
    <p:extLst>
      <p:ext uri="{BB962C8B-B14F-4D97-AF65-F5344CB8AC3E}">
        <p14:creationId xmlns:p14="http://schemas.microsoft.com/office/powerpoint/2010/main" val="1728387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979" y="1533554"/>
            <a:ext cx="809739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M. Hechos 13:44: </a:t>
            </a:r>
            <a:r>
              <a:rPr lang="es-MX" sz="2800" b="1" dirty="0"/>
              <a:t>“El siguiente día de reposo se juntó casi toda la ciudad para oír la palabra de Dios”.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2800" dirty="0"/>
              <a:t>N. Hechos 14:21: </a:t>
            </a:r>
            <a:r>
              <a:rPr lang="es-MX" sz="2800" b="1" dirty="0"/>
              <a:t>“Y después de anunciar el evangelio a aquella ciudad y de hacer muchos discípulos, volvieron a </a:t>
            </a:r>
            <a:r>
              <a:rPr lang="es-MX" sz="2800" b="1" dirty="0" err="1"/>
              <a:t>Listra</a:t>
            </a:r>
            <a:r>
              <a:rPr lang="es-MX" sz="2800" b="1" dirty="0"/>
              <a:t>, a </a:t>
            </a:r>
            <a:r>
              <a:rPr lang="es-MX" sz="2800" b="1" dirty="0" err="1"/>
              <a:t>Iconio</a:t>
            </a:r>
            <a:r>
              <a:rPr lang="es-MX" sz="2800" b="1" dirty="0"/>
              <a:t> y a Antioquía”.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2800" dirty="0"/>
              <a:t>O. Hechos 16:5: </a:t>
            </a:r>
            <a:r>
              <a:rPr lang="es-MX" sz="2800" b="1" dirty="0"/>
              <a:t>“Así que las iglesias eran confirmadas en la fe, y aumentaban en número cada día”.</a:t>
            </a:r>
          </a:p>
        </p:txBody>
      </p:sp>
    </p:spTree>
    <p:extLst>
      <p:ext uri="{BB962C8B-B14F-4D97-AF65-F5344CB8AC3E}">
        <p14:creationId xmlns:p14="http://schemas.microsoft.com/office/powerpoint/2010/main" val="2373402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712978"/>
            <a:ext cx="763468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P. Hechos 17:4: </a:t>
            </a:r>
          </a:p>
          <a:p>
            <a:pPr algn="just"/>
            <a:r>
              <a:rPr lang="es-MX" sz="2800" b="1" dirty="0"/>
              <a:t>“Y algunos de ellos creyeron, y se juntaron con Pablo y con </a:t>
            </a:r>
            <a:r>
              <a:rPr lang="es-MX" sz="2800" b="1" dirty="0" err="1"/>
              <a:t>Silas</a:t>
            </a:r>
            <a:r>
              <a:rPr lang="es-MX" sz="2800" b="1" dirty="0"/>
              <a:t>; y de los griegos piadosos gran número, y mujeres nobles no pocas”.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Q. Hechos 17:12: </a:t>
            </a:r>
          </a:p>
          <a:p>
            <a:pPr algn="just"/>
            <a:r>
              <a:rPr lang="es-MX" sz="2800" b="1" dirty="0"/>
              <a:t>“Así que creyeron muchos de ellos, y mujeres griegas de distinción, y no pocos hombres”. </a:t>
            </a:r>
          </a:p>
        </p:txBody>
      </p:sp>
    </p:spTree>
    <p:extLst>
      <p:ext uri="{BB962C8B-B14F-4D97-AF65-F5344CB8AC3E}">
        <p14:creationId xmlns:p14="http://schemas.microsoft.com/office/powerpoint/2010/main" val="1463882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81349" y="1527443"/>
            <a:ext cx="720503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</a:t>
            </a:r>
          </a:p>
          <a:p>
            <a:pPr algn="just"/>
            <a:r>
              <a:rPr lang="es-MX" sz="2800" b="1" dirty="0"/>
              <a:t> </a:t>
            </a:r>
            <a:endParaRPr lang="es-MX" sz="4000" b="1" dirty="0"/>
          </a:p>
          <a:p>
            <a:pPr algn="just"/>
            <a:r>
              <a:rPr lang="es-MX" sz="3200" dirty="0"/>
              <a:t>Podemos concluir diciendo, que el proyecto de Dios; siempre ha sido el desafiarnos a hacer cosas grandes para Él.</a:t>
            </a:r>
          </a:p>
          <a:p>
            <a:pPr algn="just"/>
            <a:r>
              <a:rPr lang="es-MX" sz="2400" dirty="0"/>
              <a:t> </a:t>
            </a:r>
            <a:r>
              <a:rPr lang="es-MX" sz="3200" dirty="0"/>
              <a:t>No por que podamos o seamos grandes, sino porque Él es especialista en hacer de algo pequeño; algo extraordinario.</a:t>
            </a: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922612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977" y="1725560"/>
            <a:ext cx="795417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Marcos 6:40-44: </a:t>
            </a:r>
            <a:r>
              <a:rPr lang="es-MX" sz="2400" b="1" dirty="0"/>
              <a:t>“Y se recostaron por grupos, de ciento en ciento, y de cincuenta en cincuenta. Entonces tomó los cinco panes y los dos peces, y levantando los ojos al cielo, bendijo, y partió los panes, y dio a sus discípulos para que los pusiesen delante; y repartió los dos peces entre todos. Y comieron todos, y se saciaron. Y recogieron de los pedazos doce cestas llenas, y de lo que sobró de los peces. Y los que comieron eran cinco mil hombres”. </a:t>
            </a:r>
          </a:p>
          <a:p>
            <a:pPr algn="just"/>
            <a:endParaRPr lang="es-MX" sz="2400" dirty="0"/>
          </a:p>
          <a:p>
            <a:pPr algn="ctr"/>
            <a:r>
              <a:rPr lang="es-MX" sz="2400" b="1" dirty="0"/>
              <a:t>¡ÉL ES EL DIOS DE LA MULTIPLICACIÓN!</a:t>
            </a:r>
          </a:p>
        </p:txBody>
      </p:sp>
    </p:spTree>
    <p:extLst>
      <p:ext uri="{BB962C8B-B14F-4D97-AF65-F5344CB8AC3E}">
        <p14:creationId xmlns:p14="http://schemas.microsoft.com/office/powerpoint/2010/main" val="3039464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70874" y="1321192"/>
            <a:ext cx="812423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 BÍBLICA: </a:t>
            </a:r>
          </a:p>
          <a:p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 1:11. </a:t>
            </a:r>
          </a:p>
          <a:p>
            <a:pPr algn="just"/>
            <a:r>
              <a:rPr lang="es-MX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“Después dijo Dios: Produzca la tierra hierba verde, hierba que dé semilla; árbol de fruto que dé fruto según su género, que su semilla esté en él, sobre la tierra. Y fue así”. 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398409" y="1292933"/>
            <a:ext cx="8296703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</a:t>
            </a:r>
          </a:p>
          <a:p>
            <a:pPr algn="just"/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los seres vivos creados por Dios, tienen la facultad de la multiplicación. La orden de Dios a la naturaleza (creación), es que se multiplicara; para ello Dios puso en la naturaleza su potencial, y poder para cumplir el mandato de Dios. Es decir, la naturaleza, las plantas, las aves, los animales; están capacitados por Dios para poder reproducirse y multiplicarse, por el poder que tienen de Dios para hacerlo.</a:t>
            </a:r>
          </a:p>
        </p:txBody>
      </p:sp>
    </p:spTree>
    <p:extLst>
      <p:ext uri="{BB962C8B-B14F-4D97-AF65-F5344CB8AC3E}">
        <p14:creationId xmlns:p14="http://schemas.microsoft.com/office/powerpoint/2010/main" val="2030535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99564" y="1289953"/>
            <a:ext cx="816229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UcPeriod"/>
            </a:pP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SEMILLA ES HABLAR DE MULTIPLICACIÓN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ella lleva consigo todo su potencial de multiplicación, lo único que la semilla necesita; es que se ponga en tierra para sacar su potencial y dar fruto, multiplicándose también y creando de nuevo mas semillas, que a su vez hagan también lo mismo.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7769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10982" y="1475436"/>
            <a:ext cx="813425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LA MULTIPLICACIÓN ES VIDA </a:t>
            </a:r>
          </a:p>
          <a:p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 que mantiene el ciclo de la vida, es la reproducción. Sin reproducción, se termina el proceso de multiplicación. Por eso es vital, que la semilla no salga estéril y termine en ella la multiplicación, una semilla sana produce multiplicación.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3669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15389" y="1023436"/>
            <a:ext cx="8154885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I.- LA UNCIÓN DE MULTIPLICACIÓN EN LA NATURALEZA </a:t>
            </a:r>
          </a:p>
          <a:p>
            <a:pPr algn="just"/>
            <a:r>
              <a:rPr lang="es-MX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Génesis 1:20-22: </a:t>
            </a:r>
            <a:r>
              <a:rPr lang="es-MX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“Dijo Dios: Produzcan las aguas seres vivientes, y aves que vuelen sobre la tierra, en la abierta expansión de los cielos. Y creó Dios los grandes monstruos marinos, y todo ser viviente que se mueve, que las aguas produjeron según su género, y toda ave alada según su especie. Y vio Dios que era bueno. Y Dios los bendijo, diciendo: Fructificad y multiplicaos, y llenad las aguas en los mares, y multiplíquense las aves en la tierra”. </a:t>
            </a:r>
          </a:p>
        </p:txBody>
      </p:sp>
    </p:spTree>
    <p:extLst>
      <p:ext uri="{BB962C8B-B14F-4D97-AF65-F5344CB8AC3E}">
        <p14:creationId xmlns:p14="http://schemas.microsoft.com/office/powerpoint/2010/main" val="4148079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38023" y="1351508"/>
            <a:ext cx="8140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UcPeriod"/>
            </a:pPr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FRUCTIFICAD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un nuevo fruto, no podremos tener una nueva semilla que siga el proceso de multiplicación; así también es el reino de Dios, no tendremos grandes crecimientos. Si los nuevos frutos no producen nueva semilla, que a su vez siga de nuevo el ciclo; y genere así una gran multiplicación.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9641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6728" y="1467886"/>
            <a:ext cx="82516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 MULTIPLICAOS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multiplicación es el resultado de que la semilla produjo fruto, y el fruto trae consigo nueva semilla. </a:t>
            </a:r>
          </a:p>
          <a:p>
            <a:pPr algn="just"/>
            <a:r>
              <a:rPr lang="es-MX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sea, la multiplicación se da, cuando se esta dando fruto; y el fruto sigue el mismo ciclo, surgiendo así una gran multiplicación.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83722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1680</Words>
  <Application>Microsoft Office PowerPoint</Application>
  <PresentationFormat>Presentación en pantalla (4:3)</PresentationFormat>
  <Paragraphs>99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templo El-Betel</cp:lastModifiedBy>
  <cp:revision>65</cp:revision>
  <dcterms:created xsi:type="dcterms:W3CDTF">2016-01-29T05:02:58Z</dcterms:created>
  <dcterms:modified xsi:type="dcterms:W3CDTF">2018-06-14T18:03:15Z</dcterms:modified>
  <cp:category/>
</cp:coreProperties>
</file>