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73" autoAdjust="0"/>
    <p:restoredTop sz="94660"/>
  </p:normalViewPr>
  <p:slideViewPr>
    <p:cSldViewPr snapToGrid="0" snapToObjects="1">
      <p:cViewPr varScale="1">
        <p:scale>
          <a:sx n="87" d="100"/>
          <a:sy n="87" d="100"/>
        </p:scale>
        <p:origin x="1638"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18/01/2018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18/01/2018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18/01/2018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18/01/2018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ultiplic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13551" y="1951672"/>
            <a:ext cx="7149947" cy="2246769"/>
          </a:xfrm>
          <a:prstGeom prst="rect">
            <a:avLst/>
          </a:prstGeom>
        </p:spPr>
        <p:txBody>
          <a:bodyPr wrap="square">
            <a:spAutoFit/>
          </a:bodyPr>
          <a:lstStyle/>
          <a:p>
            <a:pPr algn="just"/>
            <a:r>
              <a:rPr lang="es-MX" sz="2800" dirty="0"/>
              <a:t>Es importante que el discípulo al terminar el nivel multiplicar en la escuela Sígame, continúe en la Escuela de Ministerios; capacitándose para llevar a cabo un ministerio con excelencia para la gloria de Dios.</a:t>
            </a:r>
            <a:endParaRPr lang="es-MX" sz="2800" b="1" dirty="0"/>
          </a:p>
        </p:txBody>
      </p:sp>
    </p:spTree>
    <p:extLst>
      <p:ext uri="{BB962C8B-B14F-4D97-AF65-F5344CB8AC3E}">
        <p14:creationId xmlns:p14="http://schemas.microsoft.com/office/powerpoint/2010/main" val="3171860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37281" y="1363756"/>
            <a:ext cx="7502487" cy="4585871"/>
          </a:xfrm>
          <a:prstGeom prst="rect">
            <a:avLst/>
          </a:prstGeom>
        </p:spPr>
        <p:txBody>
          <a:bodyPr wrap="square">
            <a:spAutoFit/>
          </a:bodyPr>
          <a:lstStyle/>
          <a:p>
            <a:pPr algn="just"/>
            <a:r>
              <a:rPr lang="es-MX" sz="4000" b="1" dirty="0"/>
              <a:t>II.- TU MINISTERIO </a:t>
            </a:r>
          </a:p>
          <a:p>
            <a:pPr algn="just"/>
            <a:r>
              <a:rPr lang="es-MX" sz="2800" b="1" dirty="0"/>
              <a:t>“Cumple tu ministerio”,</a:t>
            </a:r>
            <a:r>
              <a:rPr lang="es-MX" sz="2800" dirty="0"/>
              <a:t> todo discípulo deberá tener tanto una misión (Evangelismo) como un ministerio (Servir al cuerpo de Cristo). Dios al darnos de su Espíritu Santo, nos entrega por lo menos un don para ejercer un ministerio dentro del cuerpo de Cristo. </a:t>
            </a:r>
          </a:p>
          <a:p>
            <a:pPr algn="just"/>
            <a:r>
              <a:rPr lang="es-MX" sz="2800" dirty="0"/>
              <a:t>1 Corintios 14:12: </a:t>
            </a:r>
            <a:r>
              <a:rPr lang="es-MX" sz="2800" b="1" dirty="0"/>
              <a:t>“Así también vosotros; pues que anheláis dones espirituales, procurad abundar en ellos para edificación de la iglesia”.</a:t>
            </a:r>
          </a:p>
        </p:txBody>
      </p:sp>
    </p:spTree>
    <p:extLst>
      <p:ext uri="{BB962C8B-B14F-4D97-AF65-F5344CB8AC3E}">
        <p14:creationId xmlns:p14="http://schemas.microsoft.com/office/powerpoint/2010/main" val="1475909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48299" y="1507444"/>
            <a:ext cx="7557571" cy="3970318"/>
          </a:xfrm>
          <a:prstGeom prst="rect">
            <a:avLst/>
          </a:prstGeom>
        </p:spPr>
        <p:txBody>
          <a:bodyPr wrap="square">
            <a:spAutoFit/>
          </a:bodyPr>
          <a:lstStyle/>
          <a:p>
            <a:pPr algn="just"/>
            <a:r>
              <a:rPr lang="es-MX" sz="2800" dirty="0"/>
              <a:t>La tareas del discípulo serán descubrir qué don o dones, el Espíritu Santo ha puesto en él; para edificación de la iglesia. Entrenarse en ellos para entender mejor la tarea, y cómo usarlos correctamente para que sean de bendición y edificación a la iglesia del Señor. </a:t>
            </a:r>
          </a:p>
          <a:p>
            <a:pPr algn="just"/>
            <a:r>
              <a:rPr lang="es-MX" sz="2800" dirty="0"/>
              <a:t>Efesios 4:8: </a:t>
            </a:r>
            <a:r>
              <a:rPr lang="es-MX" sz="2800" b="1" dirty="0"/>
              <a:t>“Por lo cual dice: Subiendo a lo alto, llevó cautiva la cautividad, Y dio dones a los hombres”.</a:t>
            </a:r>
          </a:p>
        </p:txBody>
      </p:sp>
    </p:spTree>
    <p:extLst>
      <p:ext uri="{BB962C8B-B14F-4D97-AF65-F5344CB8AC3E}">
        <p14:creationId xmlns:p14="http://schemas.microsoft.com/office/powerpoint/2010/main" val="3372658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60163" y="1397550"/>
            <a:ext cx="7502487" cy="4401205"/>
          </a:xfrm>
          <a:prstGeom prst="rect">
            <a:avLst/>
          </a:prstGeom>
        </p:spPr>
        <p:txBody>
          <a:bodyPr wrap="square">
            <a:spAutoFit/>
          </a:bodyPr>
          <a:lstStyle/>
          <a:p>
            <a:pPr algn="just"/>
            <a:r>
              <a:rPr lang="es-MX" sz="2800" dirty="0" smtClean="0"/>
              <a:t>1 Corintios 12:5,6: </a:t>
            </a:r>
            <a:r>
              <a:rPr lang="es-MX" sz="2800" b="1" dirty="0" smtClean="0"/>
              <a:t>“Y hay diversidad de ministerios, pero el Señor es el mismo. Y hay diversidad de operaciones, pero Dios, que hace todas las cosas en todos, es el mismo”. </a:t>
            </a:r>
          </a:p>
          <a:p>
            <a:pPr algn="just"/>
            <a:r>
              <a:rPr lang="es-MX" sz="2800" dirty="0" smtClean="0"/>
              <a:t>Esdras 8:20: </a:t>
            </a:r>
          </a:p>
          <a:p>
            <a:pPr algn="just"/>
            <a:r>
              <a:rPr lang="es-MX" sz="2800" b="1" dirty="0" smtClean="0"/>
              <a:t>“y de los sirvientes del templo, a quienes David con los príncipes puso para el ministerio de los levitas, doscientos veinte sirvientes del templo, todos los cuales fueron designados por sus nombres”. </a:t>
            </a:r>
            <a:endParaRPr lang="es-MX" sz="2800" b="1" dirty="0"/>
          </a:p>
        </p:txBody>
      </p:sp>
    </p:spTree>
    <p:extLst>
      <p:ext uri="{BB962C8B-B14F-4D97-AF65-F5344CB8AC3E}">
        <p14:creationId xmlns:p14="http://schemas.microsoft.com/office/powerpoint/2010/main" val="3985670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37281" y="1537230"/>
            <a:ext cx="7304183" cy="4093428"/>
          </a:xfrm>
          <a:prstGeom prst="rect">
            <a:avLst/>
          </a:prstGeom>
        </p:spPr>
        <p:txBody>
          <a:bodyPr wrap="square">
            <a:spAutoFit/>
          </a:bodyPr>
          <a:lstStyle/>
          <a:p>
            <a:pPr algn="just"/>
            <a:r>
              <a:rPr lang="es-MX" sz="4000" b="1" dirty="0"/>
              <a:t>III.- EXCELENCIA POR LOS MINISTERIOS O ESCUELA DE MINISTERIOS </a:t>
            </a:r>
          </a:p>
          <a:p>
            <a:pPr algn="just"/>
            <a:r>
              <a:rPr lang="es-MX" sz="2800" dirty="0"/>
              <a:t>Dentro de la Estrategia de Jesús, se ha previsto ayudar a las iglesias; para que puedan entrenar a sus discípulos en los dones o ministerios, que el Espíritu Santo ha puesto en su pueblo, para llevar adelante su bendita obra. </a:t>
            </a:r>
            <a:endParaRPr lang="es-MX" sz="2800" b="1" dirty="0"/>
          </a:p>
        </p:txBody>
      </p:sp>
    </p:spTree>
    <p:extLst>
      <p:ext uri="{BB962C8B-B14F-4D97-AF65-F5344CB8AC3E}">
        <p14:creationId xmlns:p14="http://schemas.microsoft.com/office/powerpoint/2010/main" val="2993778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59315" y="1618546"/>
            <a:ext cx="7205031" cy="3970318"/>
          </a:xfrm>
          <a:prstGeom prst="rect">
            <a:avLst/>
          </a:prstGeom>
        </p:spPr>
        <p:txBody>
          <a:bodyPr wrap="square">
            <a:spAutoFit/>
          </a:bodyPr>
          <a:lstStyle/>
          <a:p>
            <a:pPr algn="just"/>
            <a:r>
              <a:rPr lang="es-MX" sz="2800" dirty="0"/>
              <a:t>Romanos 12:6: </a:t>
            </a:r>
            <a:r>
              <a:rPr lang="es-MX" sz="2800" b="1" dirty="0"/>
              <a:t>“De manera que, teniendo diferentes dones, según la gracia que nos es dada, si el de profecía, úsese conforme a la medida de la fe”. </a:t>
            </a:r>
          </a:p>
          <a:p>
            <a:pPr algn="just"/>
            <a:r>
              <a:rPr lang="es-MX" sz="2800" dirty="0"/>
              <a:t>1 Corintios 12:1: </a:t>
            </a:r>
            <a:r>
              <a:rPr lang="es-MX" sz="2800" b="1" dirty="0"/>
              <a:t>“No quiero, hermanos, que ignoréis acerca de los dones espirituales”. </a:t>
            </a:r>
          </a:p>
          <a:p>
            <a:pPr algn="just"/>
            <a:r>
              <a:rPr lang="es-MX" sz="2800" dirty="0"/>
              <a:t>Es necesario que todo miembro de la iglesia, asista a la Escuela de Ministerios; para poder ejercer con excelencia sus dones.</a:t>
            </a:r>
            <a:endParaRPr lang="es-MX" sz="2800" b="1" dirty="0"/>
          </a:p>
        </p:txBody>
      </p:sp>
    </p:spTree>
    <p:extLst>
      <p:ext uri="{BB962C8B-B14F-4D97-AF65-F5344CB8AC3E}">
        <p14:creationId xmlns:p14="http://schemas.microsoft.com/office/powerpoint/2010/main" val="965979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36434" y="1624843"/>
            <a:ext cx="6940626" cy="3539430"/>
          </a:xfrm>
          <a:prstGeom prst="rect">
            <a:avLst/>
          </a:prstGeom>
        </p:spPr>
        <p:txBody>
          <a:bodyPr wrap="square">
            <a:spAutoFit/>
          </a:bodyPr>
          <a:lstStyle/>
          <a:p>
            <a:pPr algn="just"/>
            <a:r>
              <a:rPr lang="es-MX" sz="2800" dirty="0"/>
              <a:t>La Escuela de Ministerios pretende adiestrar al pueblo en los ministerios o dones que el Espíritu Santo les ha dado; pero que la mayoría no sabe como ejercer ese don o ministerio dentro de la iglesia, por temor o falta de entrenamiento.</a:t>
            </a:r>
          </a:p>
          <a:p>
            <a:pPr algn="just"/>
            <a:r>
              <a:rPr lang="es-MX" sz="2800" dirty="0"/>
              <a:t> La duración de cada curso será de 6 semanas con un total de 12 lecciones.</a:t>
            </a:r>
            <a:endParaRPr lang="es-MX" sz="2800" b="1" dirty="0"/>
          </a:p>
        </p:txBody>
      </p:sp>
    </p:spTree>
    <p:extLst>
      <p:ext uri="{BB962C8B-B14F-4D97-AF65-F5344CB8AC3E}">
        <p14:creationId xmlns:p14="http://schemas.microsoft.com/office/powerpoint/2010/main" val="33751131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92366" y="1607529"/>
            <a:ext cx="7337234" cy="3970318"/>
          </a:xfrm>
          <a:prstGeom prst="rect">
            <a:avLst/>
          </a:prstGeom>
        </p:spPr>
        <p:txBody>
          <a:bodyPr wrap="square">
            <a:spAutoFit/>
          </a:bodyPr>
          <a:lstStyle/>
          <a:p>
            <a:pPr algn="just"/>
            <a:r>
              <a:rPr lang="es-MX" sz="2800" dirty="0"/>
              <a:t>Romanos 12:6: </a:t>
            </a:r>
            <a:r>
              <a:rPr lang="es-MX" sz="2800" b="1" dirty="0"/>
              <a:t>“De manera que, teniendo diferentes dones, según la gracia que nos es dada, si el de profecía, úsese conforme a la medida de la fe”. </a:t>
            </a:r>
          </a:p>
          <a:p>
            <a:pPr algn="just"/>
            <a:r>
              <a:rPr lang="es-MX" sz="2800" dirty="0"/>
              <a:t>1 Corintios 12:1: </a:t>
            </a:r>
            <a:r>
              <a:rPr lang="es-MX" sz="2800" b="1" dirty="0"/>
              <a:t>“No quiero, hermanos, que ignoréis acerca de los dones espirituales”. </a:t>
            </a:r>
          </a:p>
          <a:p>
            <a:pPr algn="just"/>
            <a:r>
              <a:rPr lang="es-MX" sz="2800" dirty="0"/>
              <a:t>Es necesario que todo miembro de la iglesia, asista a la Escuela de Ministerios; para poder ejercer con excelencia sus dones.</a:t>
            </a:r>
            <a:endParaRPr lang="es-MX" sz="2800" b="1" dirty="0"/>
          </a:p>
        </p:txBody>
      </p:sp>
    </p:spTree>
    <p:extLst>
      <p:ext uri="{BB962C8B-B14F-4D97-AF65-F5344CB8AC3E}">
        <p14:creationId xmlns:p14="http://schemas.microsoft.com/office/powerpoint/2010/main" val="3052967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26265" y="1712978"/>
            <a:ext cx="7370284" cy="3108543"/>
          </a:xfrm>
          <a:prstGeom prst="rect">
            <a:avLst/>
          </a:prstGeom>
        </p:spPr>
        <p:txBody>
          <a:bodyPr wrap="square">
            <a:spAutoFit/>
          </a:bodyPr>
          <a:lstStyle/>
          <a:p>
            <a:pPr algn="just"/>
            <a:r>
              <a:rPr lang="es-MX" sz="2800" dirty="0"/>
              <a:t>La Escuela de Ministerios pretende adiestrar al pueblo en los ministerios o dones que el Espíritu Santo les ha dado; pero que la mayoría no sabe como ejercer ese don o ministerio dentro de la iglesia, por temor o falta de entrenamiento.</a:t>
            </a:r>
          </a:p>
          <a:p>
            <a:pPr algn="just"/>
            <a:r>
              <a:rPr lang="es-MX" sz="2800" dirty="0"/>
              <a:t> La duración de cada curso será de 6 semanas con un total de 12 lecciones.</a:t>
            </a:r>
            <a:endParaRPr lang="es-MX" sz="2800" b="1" dirty="0"/>
          </a:p>
        </p:txBody>
      </p:sp>
    </p:spTree>
    <p:extLst>
      <p:ext uri="{BB962C8B-B14F-4D97-AF65-F5344CB8AC3E}">
        <p14:creationId xmlns:p14="http://schemas.microsoft.com/office/powerpoint/2010/main" val="27487706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71181" y="1475500"/>
            <a:ext cx="7447402" cy="4154984"/>
          </a:xfrm>
          <a:prstGeom prst="rect">
            <a:avLst/>
          </a:prstGeom>
        </p:spPr>
        <p:txBody>
          <a:bodyPr wrap="square">
            <a:spAutoFit/>
          </a:bodyPr>
          <a:lstStyle/>
          <a:p>
            <a:pPr algn="just"/>
            <a:r>
              <a:rPr lang="es-MX" sz="4000" b="1" dirty="0"/>
              <a:t>IV.- MINISTERIOS BÁSICOS</a:t>
            </a:r>
          </a:p>
          <a:p>
            <a:pPr algn="just"/>
            <a:r>
              <a:rPr lang="es-MX" dirty="0"/>
              <a:t> </a:t>
            </a:r>
            <a:r>
              <a:rPr lang="es-MX" sz="2800" dirty="0"/>
              <a:t>Existen muchos dones en la biblia, algunos más anhelados que otro; pero aun cuando la escuela de ministerios pretende dar capacitación en ellos, debe entenderse que no estaremos abarcando todos los ministerios que hay, y se pueden ejercer a través de los dones. </a:t>
            </a:r>
          </a:p>
          <a:p>
            <a:pPr algn="just"/>
            <a:r>
              <a:rPr lang="es-MX" sz="2800" dirty="0"/>
              <a:t>Sin embargo, nos concentraremos en los más básicos para que la iglesia pueda operar. </a:t>
            </a:r>
            <a:endParaRPr lang="es-MX" sz="2800" b="1" dirty="0"/>
          </a:p>
        </p:txBody>
      </p:sp>
    </p:spTree>
    <p:extLst>
      <p:ext uri="{BB962C8B-B14F-4D97-AF65-F5344CB8AC3E}">
        <p14:creationId xmlns:p14="http://schemas.microsoft.com/office/powerpoint/2010/main" val="1453984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432194" y="1803710"/>
            <a:ext cx="6257581" cy="3139321"/>
          </a:xfrm>
          <a:prstGeom prst="rect">
            <a:avLst/>
          </a:prstGeom>
        </p:spPr>
        <p:txBody>
          <a:bodyPr wrap="square">
            <a:spAutoFit/>
          </a:bodyPr>
          <a:lstStyle/>
          <a:p>
            <a:pPr algn="ctr"/>
            <a:r>
              <a:rPr lang="es-MX" sz="6600" b="1" dirty="0" smtClean="0"/>
              <a:t>EL BALANCE DE UN VERDADERO DISCÍPULO</a:t>
            </a:r>
            <a:endParaRPr lang="es-MX" sz="66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49147" y="1674674"/>
            <a:ext cx="7568587" cy="2677656"/>
          </a:xfrm>
          <a:prstGeom prst="rect">
            <a:avLst/>
          </a:prstGeom>
        </p:spPr>
        <p:txBody>
          <a:bodyPr wrap="square">
            <a:spAutoFit/>
          </a:bodyPr>
          <a:lstStyle/>
          <a:p>
            <a:pPr algn="just"/>
            <a:r>
              <a:rPr lang="es-MX" sz="2800" dirty="0"/>
              <a:t>1 Corintios 12:4: </a:t>
            </a:r>
            <a:r>
              <a:rPr lang="es-MX" sz="2800" b="1" dirty="0"/>
              <a:t>“Ahora bien, hay diversidad de dones, pero el Espíritu es el mismo”. </a:t>
            </a:r>
          </a:p>
          <a:p>
            <a:pPr algn="just"/>
            <a:r>
              <a:rPr lang="es-MX" sz="2800" dirty="0" smtClean="0"/>
              <a:t>A. Ministerios </a:t>
            </a:r>
            <a:r>
              <a:rPr lang="es-MX" sz="2800" dirty="0"/>
              <a:t>de poder. </a:t>
            </a:r>
          </a:p>
          <a:p>
            <a:pPr algn="just"/>
            <a:r>
              <a:rPr lang="es-MX" sz="2800" dirty="0"/>
              <a:t>B. Ministerios de altar. </a:t>
            </a:r>
          </a:p>
          <a:p>
            <a:pPr algn="just"/>
            <a:r>
              <a:rPr lang="es-MX" sz="2800" dirty="0"/>
              <a:t>C. Ministerios de servicio. </a:t>
            </a:r>
          </a:p>
          <a:p>
            <a:pPr algn="just"/>
            <a:r>
              <a:rPr lang="es-MX" sz="2800" dirty="0"/>
              <a:t>D. Ministerios de enseñanza.</a:t>
            </a:r>
            <a:endParaRPr lang="es-MX" sz="2800" b="1" dirty="0"/>
          </a:p>
        </p:txBody>
      </p:sp>
    </p:spTree>
    <p:extLst>
      <p:ext uri="{BB962C8B-B14F-4D97-AF65-F5344CB8AC3E}">
        <p14:creationId xmlns:p14="http://schemas.microsoft.com/office/powerpoint/2010/main" val="13442419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92365" y="1513097"/>
            <a:ext cx="7447403" cy="3539430"/>
          </a:xfrm>
          <a:prstGeom prst="rect">
            <a:avLst/>
          </a:prstGeom>
        </p:spPr>
        <p:txBody>
          <a:bodyPr wrap="square">
            <a:spAutoFit/>
          </a:bodyPr>
          <a:lstStyle/>
          <a:p>
            <a:pPr algn="just"/>
            <a:r>
              <a:rPr lang="es-MX" sz="2800" dirty="0"/>
              <a:t>1 Corintios 14:12: </a:t>
            </a:r>
            <a:r>
              <a:rPr lang="es-MX" sz="2800" b="1" dirty="0"/>
              <a:t>“Así también vosotros; pues que anheláis dones espirituales, procurad abundar en ellos para edificación de la iglesia”. </a:t>
            </a:r>
          </a:p>
          <a:p>
            <a:pPr algn="just"/>
            <a:r>
              <a:rPr lang="es-MX" sz="2800" dirty="0"/>
              <a:t>Con estos ministerios en los cuales en cada uno se utilizan muchos de los dones más comunes, se entrenará y capacitará en la Escuela de Ministerios; para traer excelencia al cuerpo de Cristo para la edificación de la iglesia.</a:t>
            </a:r>
            <a:endParaRPr lang="es-MX" sz="2800" b="1" dirty="0"/>
          </a:p>
        </p:txBody>
      </p:sp>
    </p:spTree>
    <p:extLst>
      <p:ext uri="{BB962C8B-B14F-4D97-AF65-F5344CB8AC3E}">
        <p14:creationId xmlns:p14="http://schemas.microsoft.com/office/powerpoint/2010/main" val="34289780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47451" y="1359035"/>
            <a:ext cx="7502486" cy="4585871"/>
          </a:xfrm>
          <a:prstGeom prst="rect">
            <a:avLst/>
          </a:prstGeom>
        </p:spPr>
        <p:txBody>
          <a:bodyPr wrap="square">
            <a:spAutoFit/>
          </a:bodyPr>
          <a:lstStyle/>
          <a:p>
            <a:pPr algn="just"/>
            <a:r>
              <a:rPr lang="es-MX" sz="4000" b="1" dirty="0"/>
              <a:t>CONCLUSIÓN </a:t>
            </a:r>
          </a:p>
          <a:p>
            <a:pPr algn="just"/>
            <a:r>
              <a:rPr lang="es-MX" sz="2800" dirty="0"/>
              <a:t>Al terminar la multiplicación, es muy importante que usted siga en la Escuela de Ministerios; para balancear su servicio a Dios. Debemos ser cristianos entregados, a dar lo mejor de si; y a dejarse ser usados por el Espíritu Santo en el ejercicio de sus dones. </a:t>
            </a:r>
          </a:p>
          <a:p>
            <a:pPr algn="just"/>
            <a:r>
              <a:rPr lang="es-MX" sz="2800" dirty="0"/>
              <a:t>Efesios4:8: </a:t>
            </a:r>
            <a:r>
              <a:rPr lang="es-MX" sz="2800" b="1" dirty="0"/>
              <a:t>“Por lo cual dice: Subiendo a lo alto, llevó cautiva la cautividad, Y dio dones a los hombres”.</a:t>
            </a:r>
          </a:p>
        </p:txBody>
      </p:sp>
    </p:spTree>
    <p:extLst>
      <p:ext uri="{BB962C8B-B14F-4D97-AF65-F5344CB8AC3E}">
        <p14:creationId xmlns:p14="http://schemas.microsoft.com/office/powerpoint/2010/main" val="2442362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80501" y="1480046"/>
            <a:ext cx="7458419" cy="4401205"/>
          </a:xfrm>
          <a:prstGeom prst="rect">
            <a:avLst/>
          </a:prstGeom>
        </p:spPr>
        <p:txBody>
          <a:bodyPr wrap="square">
            <a:spAutoFit/>
          </a:bodyPr>
          <a:lstStyle/>
          <a:p>
            <a:pPr algn="just"/>
            <a:r>
              <a:rPr lang="es-MX" sz="2800" dirty="0"/>
              <a:t>1 Corintios12:1: </a:t>
            </a:r>
            <a:r>
              <a:rPr lang="es-MX" sz="2800" b="1" dirty="0"/>
              <a:t>“No quiero, hermanos, que ignoréis acerca de los dones espirituales”. </a:t>
            </a:r>
          </a:p>
          <a:p>
            <a:pPr algn="just"/>
            <a:r>
              <a:rPr lang="es-MX" sz="2800" dirty="0"/>
              <a:t>Romanos 12:6-8: </a:t>
            </a:r>
            <a:r>
              <a:rPr lang="es-MX" sz="2800" b="1" dirty="0"/>
              <a:t>“De manera que, teniendo diferentes dones, según la gracia que nos es dada, si el de profecía, úsese conforme a la medida de la fe; o si de servicio, en servir; o el que enseña, en la enseñanza; el que exhorta, en la exhortación; el que reparte, con liberalidad; el que preside, con solicitud; el que hace misericordia, con alegría”. </a:t>
            </a:r>
          </a:p>
        </p:txBody>
      </p:sp>
    </p:spTree>
    <p:extLst>
      <p:ext uri="{BB962C8B-B14F-4D97-AF65-F5344CB8AC3E}">
        <p14:creationId xmlns:p14="http://schemas.microsoft.com/office/powerpoint/2010/main" val="4099177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Rectángulo 2"/>
          <p:cNvSpPr/>
          <p:nvPr/>
        </p:nvSpPr>
        <p:spPr>
          <a:xfrm>
            <a:off x="914400" y="1599841"/>
            <a:ext cx="7392318" cy="2431435"/>
          </a:xfrm>
          <a:prstGeom prst="rect">
            <a:avLst/>
          </a:prstGeom>
        </p:spPr>
        <p:txBody>
          <a:bodyPr wrap="square">
            <a:spAutoFit/>
          </a:bodyPr>
          <a:lstStyle/>
          <a:p>
            <a:pPr algn="just"/>
            <a:r>
              <a:rPr lang="es-MX" sz="4000" b="1" dirty="0"/>
              <a:t>BASE BÍBLICA: </a:t>
            </a:r>
          </a:p>
          <a:p>
            <a:pPr algn="just"/>
            <a:r>
              <a:rPr lang="es-MX" sz="2800" dirty="0"/>
              <a:t>2 Timoteo 4:5 </a:t>
            </a:r>
          </a:p>
          <a:p>
            <a:pPr algn="just"/>
            <a:r>
              <a:rPr lang="es-MX" sz="2800" b="1" dirty="0"/>
              <a:t>“Pero tú sé sobrio en todo, soporta las aflicciones, haz obra de evangelista, cumple tu ministerio”.</a:t>
            </a:r>
          </a:p>
        </p:txBody>
      </p:sp>
    </p:spTree>
    <p:extLst>
      <p:ext uri="{BB962C8B-B14F-4D97-AF65-F5344CB8AC3E}">
        <p14:creationId xmlns:p14="http://schemas.microsoft.com/office/powerpoint/2010/main" val="248048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15247" y="1675381"/>
            <a:ext cx="7249099" cy="2862322"/>
          </a:xfrm>
          <a:prstGeom prst="rect">
            <a:avLst/>
          </a:prstGeom>
        </p:spPr>
        <p:txBody>
          <a:bodyPr wrap="square">
            <a:spAutoFit/>
          </a:bodyPr>
          <a:lstStyle/>
          <a:p>
            <a:pPr algn="just"/>
            <a:r>
              <a:rPr lang="es-MX" sz="4000" b="1" dirty="0"/>
              <a:t>INTRODUCCIÓN </a:t>
            </a:r>
          </a:p>
          <a:p>
            <a:pPr algn="just"/>
            <a:r>
              <a:rPr lang="es-MX" sz="2800" dirty="0"/>
              <a:t>La realidad que vive hoy la iglesia, en cuanto al compromiso de servir al Señor, es que muy poco porcentaje de cristianos están involucrados. Solo el 20 % de los miembros de un iglesia, llevan la carga del 100% de las tareas de la iglesia.</a:t>
            </a:r>
            <a:endParaRPr lang="es-MX" sz="2800" b="1" dirty="0"/>
          </a:p>
        </p:txBody>
      </p:sp>
    </p:spTree>
    <p:extLst>
      <p:ext uri="{BB962C8B-B14F-4D97-AF65-F5344CB8AC3E}">
        <p14:creationId xmlns:p14="http://schemas.microsoft.com/office/powerpoint/2010/main" val="165608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13552" y="1350471"/>
            <a:ext cx="6973677" cy="4401205"/>
          </a:xfrm>
          <a:prstGeom prst="rect">
            <a:avLst/>
          </a:prstGeom>
        </p:spPr>
        <p:txBody>
          <a:bodyPr wrap="square">
            <a:spAutoFit/>
          </a:bodyPr>
          <a:lstStyle/>
          <a:p>
            <a:pPr algn="just"/>
            <a:r>
              <a:rPr lang="es-MX" sz="2800" dirty="0"/>
              <a:t>Una realidad que también vivimos, es que la gente prefiere trabajar en un costado del cuerpo de Cristo. Es decir, evangelizando o en un ministerio dentro de la iglesia.</a:t>
            </a:r>
          </a:p>
          <a:p>
            <a:pPr algn="just"/>
            <a:r>
              <a:rPr lang="es-MX" sz="2800" dirty="0"/>
              <a:t>La clave para una vida balanceada en el Señor, es que todo miembro de la iglesia entienda y se forme; en ser un </a:t>
            </a:r>
            <a:r>
              <a:rPr lang="es-MX" sz="2800" b="1" dirty="0"/>
              <a:t>GANADOR DE ALMAS y MANTENER UN MINISTERIO </a:t>
            </a:r>
            <a:r>
              <a:rPr lang="es-MX" sz="2800" dirty="0"/>
              <a:t>en la iglesia, sirviendo así balanceadamente al Señor Jesucristo.</a:t>
            </a:r>
            <a:endParaRPr lang="es-MX" sz="2800" b="1" dirty="0"/>
          </a:p>
        </p:txBody>
      </p:sp>
    </p:spTree>
    <p:extLst>
      <p:ext uri="{BB962C8B-B14F-4D97-AF65-F5344CB8AC3E}">
        <p14:creationId xmlns:p14="http://schemas.microsoft.com/office/powerpoint/2010/main" val="2309157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69484" y="1675208"/>
            <a:ext cx="7127914" cy="3108543"/>
          </a:xfrm>
          <a:prstGeom prst="rect">
            <a:avLst/>
          </a:prstGeom>
        </p:spPr>
        <p:txBody>
          <a:bodyPr wrap="square">
            <a:spAutoFit/>
          </a:bodyPr>
          <a:lstStyle/>
          <a:p>
            <a:pPr algn="just"/>
            <a:r>
              <a:rPr lang="es-MX" sz="2800" dirty="0"/>
              <a:t>Hechos 10:42: </a:t>
            </a:r>
          </a:p>
          <a:p>
            <a:pPr algn="just"/>
            <a:r>
              <a:rPr lang="es-MX" sz="2800" b="1" dirty="0"/>
              <a:t>“Y nos mandó que predicásemos al pueblo, y testificásemos que él es el que Dios ha puesto por Juez de vivos y muertos”. </a:t>
            </a:r>
          </a:p>
          <a:p>
            <a:pPr algn="just"/>
            <a:r>
              <a:rPr lang="es-MX" sz="2800" dirty="0"/>
              <a:t>Colosenses 4:17:</a:t>
            </a:r>
          </a:p>
          <a:p>
            <a:pPr algn="just"/>
            <a:r>
              <a:rPr lang="es-MX" sz="2800" b="1" dirty="0"/>
              <a:t> “Decid a </a:t>
            </a:r>
            <a:r>
              <a:rPr lang="es-MX" sz="2800" b="1" dirty="0" err="1"/>
              <a:t>Arquipo</a:t>
            </a:r>
            <a:r>
              <a:rPr lang="es-MX" sz="2800" b="1" dirty="0"/>
              <a:t>: Mira que cumplas el ministerio que recibiste en el Señor”.</a:t>
            </a:r>
          </a:p>
        </p:txBody>
      </p:sp>
    </p:spTree>
    <p:extLst>
      <p:ext uri="{BB962C8B-B14F-4D97-AF65-F5344CB8AC3E}">
        <p14:creationId xmlns:p14="http://schemas.microsoft.com/office/powerpoint/2010/main" val="1981056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37282" y="1337001"/>
            <a:ext cx="7271132" cy="4585871"/>
          </a:xfrm>
          <a:prstGeom prst="rect">
            <a:avLst/>
          </a:prstGeom>
        </p:spPr>
        <p:txBody>
          <a:bodyPr wrap="square">
            <a:spAutoFit/>
          </a:bodyPr>
          <a:lstStyle/>
          <a:p>
            <a:pPr algn="just"/>
            <a:r>
              <a:rPr lang="es-MX" sz="4000" b="1" dirty="0"/>
              <a:t>I.- OBRA DE EVANGELISTA </a:t>
            </a:r>
          </a:p>
          <a:p>
            <a:pPr algn="just"/>
            <a:r>
              <a:rPr lang="es-MX" sz="2800" dirty="0"/>
              <a:t>La capacitación que el discípulo recibe en su Escuela Sígame, es enfocada a darle crecimiento desde el proceso de </a:t>
            </a:r>
            <a:r>
              <a:rPr lang="es-MX" sz="2800" b="1" dirty="0"/>
              <a:t>NACER</a:t>
            </a:r>
            <a:r>
              <a:rPr lang="es-MX" sz="2800" dirty="0"/>
              <a:t>; hasta llegar a </a:t>
            </a:r>
            <a:r>
              <a:rPr lang="es-MX" sz="2800" b="1" dirty="0"/>
              <a:t>MULTIPLICAR</a:t>
            </a:r>
            <a:r>
              <a:rPr lang="es-MX" sz="2800" dirty="0"/>
              <a:t>, tarea que se realiza para cumplir con la </a:t>
            </a:r>
            <a:r>
              <a:rPr lang="es-MX" sz="2800" b="1" dirty="0"/>
              <a:t>“Obra de evangelista”. </a:t>
            </a:r>
          </a:p>
          <a:p>
            <a:pPr algn="just"/>
            <a:r>
              <a:rPr lang="es-MX" sz="2800" dirty="0"/>
              <a:t>Es decir, fue discipulado para ganar al mundo para Cristo; a manera de la evangelización aplicada a los grupos de amistad, y los propósitos y procesos de la Estrategia de Jesús.</a:t>
            </a:r>
            <a:endParaRPr lang="es-MX" sz="2800" b="1" dirty="0"/>
          </a:p>
        </p:txBody>
      </p:sp>
    </p:spTree>
    <p:extLst>
      <p:ext uri="{BB962C8B-B14F-4D97-AF65-F5344CB8AC3E}">
        <p14:creationId xmlns:p14="http://schemas.microsoft.com/office/powerpoint/2010/main" val="2099788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58467" y="1593369"/>
            <a:ext cx="7238082" cy="2677656"/>
          </a:xfrm>
          <a:prstGeom prst="rect">
            <a:avLst/>
          </a:prstGeom>
        </p:spPr>
        <p:txBody>
          <a:bodyPr wrap="square">
            <a:spAutoFit/>
          </a:bodyPr>
          <a:lstStyle/>
          <a:p>
            <a:pPr algn="just"/>
            <a:r>
              <a:rPr lang="es-MX" sz="2800" dirty="0"/>
              <a:t>Dios nos ha llamado para engrandecer su nombre, llenando la tierra de su gloria. </a:t>
            </a:r>
          </a:p>
          <a:p>
            <a:pPr algn="just"/>
            <a:r>
              <a:rPr lang="es-MX" sz="2800" dirty="0"/>
              <a:t>Isaías 6:3: </a:t>
            </a:r>
          </a:p>
          <a:p>
            <a:pPr algn="just"/>
            <a:r>
              <a:rPr lang="es-MX" sz="2800" b="1" dirty="0"/>
              <a:t>“Y el uno al otro daba voces, diciendo: Santo, santo, santo, Jehová de los ejércitos; toda la tierra está llena de su gloria”. </a:t>
            </a:r>
          </a:p>
        </p:txBody>
      </p:sp>
    </p:spTree>
    <p:extLst>
      <p:ext uri="{BB962C8B-B14F-4D97-AF65-F5344CB8AC3E}">
        <p14:creationId xmlns:p14="http://schemas.microsoft.com/office/powerpoint/2010/main" val="1337887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02535" y="1591792"/>
            <a:ext cx="7050795" cy="3539430"/>
          </a:xfrm>
          <a:prstGeom prst="rect">
            <a:avLst/>
          </a:prstGeom>
        </p:spPr>
        <p:txBody>
          <a:bodyPr wrap="square">
            <a:spAutoFit/>
          </a:bodyPr>
          <a:lstStyle/>
          <a:p>
            <a:pPr algn="just"/>
            <a:r>
              <a:rPr lang="es-MX" sz="2800" dirty="0"/>
              <a:t>Dentro de la visión de la Estrategia de Jesús, Dios nos ha dado actualmente mayor revelación para formar discípulos mas integrales; y balanceados para que sirvan al reino de Dios, tanto en ganar almas, como en traer excelencia a la iglesia del Señor a través del servicio; por los ministerios o escuela de ministerios. </a:t>
            </a:r>
            <a:endParaRPr lang="es-MX" sz="2800" b="1" dirty="0"/>
          </a:p>
        </p:txBody>
      </p:sp>
    </p:spTree>
    <p:extLst>
      <p:ext uri="{BB962C8B-B14F-4D97-AF65-F5344CB8AC3E}">
        <p14:creationId xmlns:p14="http://schemas.microsoft.com/office/powerpoint/2010/main" val="419591027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540</TotalTime>
  <Words>1359</Words>
  <Application>Microsoft Office PowerPoint</Application>
  <PresentationFormat>Presentación en pantalla (4:3)</PresentationFormat>
  <Paragraphs>55</Paragraphs>
  <Slides>23</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23</vt:i4>
      </vt:variant>
    </vt:vector>
  </HeadingPairs>
  <TitlesOfParts>
    <vt:vector size="26"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104</cp:revision>
  <dcterms:created xsi:type="dcterms:W3CDTF">2016-01-29T05:02:58Z</dcterms:created>
  <dcterms:modified xsi:type="dcterms:W3CDTF">2018-01-18T23:05:08Z</dcterms:modified>
  <cp:category/>
</cp:coreProperties>
</file>