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90670" y="1897121"/>
            <a:ext cx="69075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Jueces 6:8: </a:t>
            </a:r>
          </a:p>
          <a:p>
            <a:pPr algn="just"/>
            <a:r>
              <a:rPr lang="es-MX" sz="2800" b="1" dirty="0"/>
              <a:t>“Jehová envió a los hijos de Israel un varón profeta, el cual les dijo: Así ha dicho Jehová Dios de Israel: Yo os hice salir de Egipto, y os saqué de la casa de servidumbre”. </a:t>
            </a:r>
          </a:p>
        </p:txBody>
      </p:sp>
    </p:spTree>
    <p:extLst>
      <p:ext uri="{BB962C8B-B14F-4D97-AF65-F5344CB8AC3E}">
        <p14:creationId xmlns:p14="http://schemas.microsoft.com/office/powerpoint/2010/main" val="2055671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79653" y="1536708"/>
            <a:ext cx="73702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desobediencia siempre trae consecuencias, querer solo disfrutar el favor de Dios; sin ninguna responsabilidad, no mueve la mano de Dios. Parece ser, que es la mentalidad de nuestra generación. </a:t>
            </a:r>
          </a:p>
          <a:p>
            <a:pPr algn="just"/>
            <a:r>
              <a:rPr lang="es-MX" sz="2800" dirty="0"/>
              <a:t>Pero la realidad es, que Israel cada vez que no obedecía a la voz del Señor; vivía serias consecuencias negativas en su nación.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21261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7" y="1435979"/>
            <a:ext cx="73482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Cada ser humano es responsable de lo que siembra, no podemos cosechar bendiciones; si estamos sembrando desobediencia. En esa misma condición, está el mundo de hoy; han sacado a Dios de sus vidas, solo líderes apasionados pueden llevarle a una liberación. </a:t>
            </a:r>
          </a:p>
          <a:p>
            <a:pPr algn="just"/>
            <a:r>
              <a:rPr lang="es-MX" sz="2800" dirty="0"/>
              <a:t>Pero aun así, Dios tiene un plan y anda buscando líderes apasionados que quieran ser usados para la gloria de su nombre; hoy mas que nunca se necesitan guerreros.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951362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399" y="1249040"/>
            <a:ext cx="742536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DIOS SE LE APARECE A GEDEÓN EN OFRA </a:t>
            </a:r>
          </a:p>
          <a:p>
            <a:pPr algn="just"/>
            <a:r>
              <a:rPr lang="es-MX" sz="2800" dirty="0"/>
              <a:t>Jueces 6:11-12: </a:t>
            </a:r>
          </a:p>
          <a:p>
            <a:pPr algn="just"/>
            <a:r>
              <a:rPr lang="es-MX" sz="2800" b="1" dirty="0"/>
              <a:t>“Y vino el ángel de Jehová, y se sentó debajo de la encina que está en </a:t>
            </a:r>
            <a:r>
              <a:rPr lang="es-MX" sz="2800" b="1" dirty="0" err="1"/>
              <a:t>Ofra</a:t>
            </a:r>
            <a:r>
              <a:rPr lang="es-MX" sz="2800" b="1" dirty="0"/>
              <a:t>, la cual era de </a:t>
            </a:r>
            <a:r>
              <a:rPr lang="es-MX" sz="2800" b="1" dirty="0" err="1"/>
              <a:t>Joás</a:t>
            </a:r>
            <a:r>
              <a:rPr lang="es-MX" sz="2800" b="1" dirty="0"/>
              <a:t> </a:t>
            </a:r>
            <a:r>
              <a:rPr lang="es-MX" sz="2800" b="1" dirty="0" err="1"/>
              <a:t>abiezerita</a:t>
            </a:r>
            <a:r>
              <a:rPr lang="es-MX" sz="2800" b="1" dirty="0"/>
              <a:t>; y su hijo Gedeón estaba sacudiendo el trigo en el lagar, para esconderlo de los madianitas. Y el ángel de Jehová se le apareció, y le dijo: Jehová está contigo, varón esforzado y valiente”.</a:t>
            </a:r>
          </a:p>
        </p:txBody>
      </p:sp>
    </p:spTree>
    <p:extLst>
      <p:ext uri="{BB962C8B-B14F-4D97-AF65-F5344CB8AC3E}">
        <p14:creationId xmlns:p14="http://schemas.microsoft.com/office/powerpoint/2010/main" val="2382806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15248" y="1409573"/>
            <a:ext cx="753553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4000" b="1" dirty="0"/>
              <a:t>OFRA- SIGNIFICA: LUGAR DE POLVO</a:t>
            </a:r>
          </a:p>
          <a:p>
            <a:pPr algn="just"/>
            <a:r>
              <a:rPr lang="es-MX" dirty="0"/>
              <a:t> </a:t>
            </a:r>
            <a:r>
              <a:rPr lang="es-MX" sz="2800" dirty="0"/>
              <a:t>Gedeón no reconoció al Ángel de Dios, y culpaba a Dios por las condiciones del pueblo de Israel. En </a:t>
            </a:r>
            <a:r>
              <a:rPr lang="es-MX" sz="2800" dirty="0" err="1"/>
              <a:t>Ofra</a:t>
            </a:r>
            <a:r>
              <a:rPr lang="es-MX" sz="2800" dirty="0"/>
              <a:t>: Es difícil creer en Dios. Culpar a Dios de lo que nos sucede, es una tendencia muy común del ser humano. Por eso, es más fácil culpar; que responsabilizarnos de nuestros actos.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381945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7" y="1585496"/>
            <a:ext cx="72711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Jueces 6:13: </a:t>
            </a:r>
          </a:p>
          <a:p>
            <a:pPr algn="just"/>
            <a:r>
              <a:rPr lang="es-MX" sz="2800" b="1" dirty="0"/>
              <a:t>“Y Gedeón le respondió: Ah, Señor mío, si Jehová está con nosotros, ¿por qué nos ha sobrevenido todo esto? ¿Y dónde están todas sus maravillas, que nuestros padres nos han contado, diciendo: ¿No nos sacó Jehová de Egipto? Y ahora Jehová nos ha desamparado, y nos ha entregado en mano de los madianitas”.</a:t>
            </a:r>
          </a:p>
        </p:txBody>
      </p:sp>
    </p:spTree>
    <p:extLst>
      <p:ext uri="{BB962C8B-B14F-4D97-AF65-F5344CB8AC3E}">
        <p14:creationId xmlns:p14="http://schemas.microsoft.com/office/powerpoint/2010/main" val="63105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16096" y="1475674"/>
            <a:ext cx="763469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DIOS SE ESPECIALIZA EN NUESTRAS DEBILIDADES </a:t>
            </a:r>
          </a:p>
          <a:p>
            <a:pPr algn="just"/>
            <a:r>
              <a:rPr lang="es-MX" sz="2800" dirty="0"/>
              <a:t>1 Corintios 1:27: </a:t>
            </a:r>
            <a:r>
              <a:rPr lang="es-MX" sz="2800" b="1" dirty="0"/>
              <a:t>“Sino que lo necio del mundo escogió Dios, para avergonzar a los sabios; y lo débil del mundo escogió Dios, para avergonzar a lo fuerte”. </a:t>
            </a:r>
            <a:r>
              <a:rPr lang="es-MX" sz="2800" dirty="0"/>
              <a:t>Gedeón no podía mirar su propio potencial, no entendía los planes de Dios; no podía imaginarse que Dios le usaría para liberar a Israel.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669513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02535" y="1643896"/>
            <a:ext cx="720503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4000" b="1" dirty="0"/>
              <a:t>DEL LAGAR A LA CONQUISTA </a:t>
            </a:r>
          </a:p>
          <a:p>
            <a:pPr algn="just"/>
            <a:r>
              <a:rPr lang="es-MX" sz="2800" dirty="0"/>
              <a:t>En el Lagar significa: Trabajo y se transpira, dolor y desánimo, tristeza, frustración, desesperación y soledad.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921066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48299" y="1444302"/>
            <a:ext cx="754655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B. LA PRIMER BATALLA QUE LIBRÓ GEDEÓN, FUE CON EL MISMO </a:t>
            </a:r>
          </a:p>
          <a:p>
            <a:pPr algn="just"/>
            <a:r>
              <a:rPr lang="es-MX" sz="2800" dirty="0"/>
              <a:t>La incredulidad, sus complejos de inferioridad, sus temores disfrazados de excusas, sus asuntos personales, el coraje; tenía muy presente la muerte de sus hermanos. Todo esto siguen siendo, las mismas batallas que tendrán que librar el liderazgo; para poder mirar grandes victoria en la multiplicación de la obra de Dios.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568700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49147" y="1482146"/>
            <a:ext cx="76346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C. QUÉ DEBEMOS DE ENTENDER CUANDO DIOS NOS LLAMA</a:t>
            </a:r>
          </a:p>
          <a:p>
            <a:pPr algn="just"/>
            <a:r>
              <a:rPr lang="es-MX" sz="2800" dirty="0" smtClean="0"/>
              <a:t>Que </a:t>
            </a:r>
            <a:r>
              <a:rPr lang="es-MX" sz="2800" dirty="0"/>
              <a:t>nos mira como GUERREROS, Dios no se fija en mis debilidades. </a:t>
            </a:r>
          </a:p>
          <a:p>
            <a:pPr algn="just"/>
            <a:r>
              <a:rPr lang="es-MX" sz="2800" dirty="0"/>
              <a:t>Dios es paciente con nosotros; sus planes y sus pensamientos son más grandes que los nuestros.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47631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432194" y="1803710"/>
            <a:ext cx="62575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LOS LIBERADORES DE HOY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16097" y="1462906"/>
            <a:ext cx="7722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D. PAZ EN LA BATALLA </a:t>
            </a:r>
          </a:p>
          <a:p>
            <a:pPr algn="just"/>
            <a:r>
              <a:rPr lang="es-MX" sz="2800" dirty="0"/>
              <a:t>Jueces 6:24: </a:t>
            </a:r>
            <a:r>
              <a:rPr lang="es-MX" sz="2800" b="1" dirty="0"/>
              <a:t>“Y edificó allí Gedeón altar a Jehová, y lo llamó Jehová-</a:t>
            </a:r>
            <a:r>
              <a:rPr lang="es-MX" sz="2800" b="1" dirty="0" err="1"/>
              <a:t>salom</a:t>
            </a:r>
            <a:r>
              <a:rPr lang="es-MX" sz="2800" b="1" dirty="0"/>
              <a:t>; el cual permanece hasta hoy en </a:t>
            </a:r>
            <a:r>
              <a:rPr lang="es-MX" sz="2800" b="1" dirty="0" err="1"/>
              <a:t>Ofra</a:t>
            </a:r>
            <a:r>
              <a:rPr lang="es-MX" sz="2800" b="1" dirty="0"/>
              <a:t> de los </a:t>
            </a:r>
            <a:r>
              <a:rPr lang="es-MX" sz="2800" b="1" dirty="0" err="1"/>
              <a:t>abiezeritas</a:t>
            </a:r>
            <a:r>
              <a:rPr lang="es-MX" sz="2800" b="1" dirty="0"/>
              <a:t>”. </a:t>
            </a:r>
            <a:endParaRPr lang="es-MX" sz="2800" dirty="0"/>
          </a:p>
          <a:p>
            <a:pPr algn="just"/>
            <a:r>
              <a:rPr lang="es-MX" sz="2800" dirty="0"/>
              <a:t>Jehová- </a:t>
            </a:r>
            <a:r>
              <a:rPr lang="es-MX" sz="2800" dirty="0" err="1"/>
              <a:t>Salom</a:t>
            </a:r>
            <a:r>
              <a:rPr lang="es-MX" sz="2800" dirty="0"/>
              <a:t>= Jehová es paz. Gedeón edifica altar a Jehová, como líder aprendió a descansar en Dios. </a:t>
            </a:r>
          </a:p>
          <a:p>
            <a:pPr algn="just"/>
            <a:r>
              <a:rPr lang="es-MX" sz="2800" dirty="0"/>
              <a:t>El altar significa compromiso con Dios, un recordatorio para no olvidarse de Dios. Sumisión a la voluntad de </a:t>
            </a:r>
            <a:r>
              <a:rPr lang="es-MX" sz="2800" dirty="0" smtClean="0"/>
              <a:t>Dios.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026714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72029" y="1423733"/>
            <a:ext cx="778892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V.- LA TRANSFORMACIÓN DE GEDEÓN COMENZÓ EN CASA </a:t>
            </a:r>
          </a:p>
          <a:p>
            <a:pPr algn="just"/>
            <a:r>
              <a:rPr lang="es-MX" sz="2400" dirty="0"/>
              <a:t>Jueces 6:25-26: </a:t>
            </a:r>
            <a:r>
              <a:rPr lang="es-MX" sz="2400" b="1" dirty="0"/>
              <a:t>“Aconteció que la misma noche le dijo Jehová: Toma un toro del hato de tu padre, el segundo toro de siete años, y derriba el altar de Baal que tu padre tiene, y corta también la imagen de </a:t>
            </a:r>
            <a:r>
              <a:rPr lang="es-MX" sz="2400" b="1" dirty="0" err="1"/>
              <a:t>Asera</a:t>
            </a:r>
            <a:r>
              <a:rPr lang="es-MX" sz="2400" b="1" dirty="0"/>
              <a:t> que está junto a él; y edifica altar a Jehová tu Dios en la cumbre de este peñasco en lugar conveniente; y tomando el segundo toro, sacrifícalo en holocausto con la madera de la imagen de </a:t>
            </a:r>
            <a:r>
              <a:rPr lang="es-MX" sz="2400" b="1" dirty="0" err="1"/>
              <a:t>Asera</a:t>
            </a:r>
            <a:r>
              <a:rPr lang="es-MX" sz="2400" b="1" dirty="0"/>
              <a:t> que habrás cortado”. </a:t>
            </a:r>
          </a:p>
        </p:txBody>
      </p:sp>
    </p:spTree>
    <p:extLst>
      <p:ext uri="{BB962C8B-B14F-4D97-AF65-F5344CB8AC3E}">
        <p14:creationId xmlns:p14="http://schemas.microsoft.com/office/powerpoint/2010/main" val="2005871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13551" y="1746028"/>
            <a:ext cx="718299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DERRIBA Y QUEMA SUS ALTARES. </a:t>
            </a:r>
          </a:p>
          <a:p>
            <a:pPr algn="just"/>
            <a:r>
              <a:rPr lang="es-MX" sz="2800" dirty="0"/>
              <a:t>Gedeón debería hacer pública su conversión y su compromiso con Dios, de que el sería su primer lugar en la vida. </a:t>
            </a:r>
          </a:p>
          <a:p>
            <a:pPr algn="just"/>
            <a:r>
              <a:rPr lang="es-MX" sz="2800" dirty="0"/>
              <a:t>Tardó en declararse que tenía un compromiso con Dios, en su nuevo liderazgo </a:t>
            </a:r>
            <a:r>
              <a:rPr lang="es-MX" sz="2800" b="1" dirty="0"/>
              <a:t>LO HIZO DE NOCHE;</a:t>
            </a:r>
            <a:r>
              <a:rPr lang="es-MX" sz="2800" dirty="0"/>
              <a:t> pero empezó a asumir responsabilidad.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225126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49147" y="1642678"/>
            <a:ext cx="76126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4000" b="1" dirty="0"/>
              <a:t>LA GENTE SIGUE A UN LÍDER QUE ESTÁ LLENOS DEL E.S. </a:t>
            </a:r>
          </a:p>
          <a:p>
            <a:pPr algn="just"/>
            <a:r>
              <a:rPr lang="es-MX" sz="2800" dirty="0"/>
              <a:t>Jueces 6:34:</a:t>
            </a:r>
          </a:p>
          <a:p>
            <a:pPr algn="just"/>
            <a:r>
              <a:rPr lang="es-MX" sz="2800" dirty="0"/>
              <a:t> </a:t>
            </a:r>
            <a:r>
              <a:rPr lang="es-MX" sz="2800" b="1" dirty="0"/>
              <a:t>“Entonces el Espíritu de Jehová vino sobre Gedeón, y cuando éste tocó el cuerno, los </a:t>
            </a:r>
            <a:r>
              <a:rPr lang="es-MX" sz="2800" b="1" dirty="0" err="1"/>
              <a:t>abiezeritas</a:t>
            </a:r>
            <a:r>
              <a:rPr lang="es-MX" sz="2800" b="1" dirty="0"/>
              <a:t> se reunieron con él”.</a:t>
            </a:r>
          </a:p>
        </p:txBody>
      </p:sp>
    </p:spTree>
    <p:extLst>
      <p:ext uri="{BB962C8B-B14F-4D97-AF65-F5344CB8AC3E}">
        <p14:creationId xmlns:p14="http://schemas.microsoft.com/office/powerpoint/2010/main" val="1277806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15248" y="1576403"/>
            <a:ext cx="772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B. DIOS ES PACIENTE CON GEDEÓN</a:t>
            </a:r>
          </a:p>
          <a:p>
            <a:pPr algn="just"/>
            <a:r>
              <a:rPr lang="es-MX" sz="2800" dirty="0" smtClean="0"/>
              <a:t>(</a:t>
            </a:r>
            <a:r>
              <a:rPr lang="es-MX" sz="2800" dirty="0"/>
              <a:t>Jueces 6:37-39) </a:t>
            </a:r>
          </a:p>
          <a:p>
            <a:pPr algn="just"/>
            <a:r>
              <a:rPr lang="es-MX" sz="2800" dirty="0"/>
              <a:t>Jueces 6:40: </a:t>
            </a:r>
          </a:p>
          <a:p>
            <a:pPr algn="just"/>
            <a:r>
              <a:rPr lang="es-MX" sz="2800" b="1" dirty="0"/>
              <a:t>“Y aquella noche lo hizo Dios así; sólo el vellón quedó seco, y en toda la tierra hubo rocío”.</a:t>
            </a:r>
          </a:p>
        </p:txBody>
      </p:sp>
    </p:spTree>
    <p:extLst>
      <p:ext uri="{BB962C8B-B14F-4D97-AF65-F5344CB8AC3E}">
        <p14:creationId xmlns:p14="http://schemas.microsoft.com/office/powerpoint/2010/main" val="2264757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27113" y="1565212"/>
            <a:ext cx="740333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C.HOMBRES GUERREROS </a:t>
            </a:r>
          </a:p>
          <a:p>
            <a:pPr algn="just"/>
            <a:r>
              <a:rPr lang="es-MX" sz="2800" dirty="0"/>
              <a:t>Jueces 7:7:</a:t>
            </a:r>
          </a:p>
          <a:p>
            <a:pPr algn="just"/>
            <a:r>
              <a:rPr lang="es-MX" sz="2800" b="1" dirty="0"/>
              <a:t>“Entonces Jehová dijo a Gedeón: Con estos trescientos hombres que lamieron el agua os salvaré, y entregaré a los madianitas en tus manos; y váyase toda la demás gente cada uno a su lugar”.</a:t>
            </a:r>
          </a:p>
        </p:txBody>
      </p:sp>
    </p:spTree>
    <p:extLst>
      <p:ext uri="{BB962C8B-B14F-4D97-AF65-F5344CB8AC3E}">
        <p14:creationId xmlns:p14="http://schemas.microsoft.com/office/powerpoint/2010/main" val="969450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01687" y="1775936"/>
            <a:ext cx="68084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liderazgo necesita urgentemente gente práctica, que no complique la realización de las tareas que tiene por delante; literalmente la biblia dice que lamieron el agua, una expresión para decir como un animal bebe el agua.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080959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79653" y="1576229"/>
            <a:ext cx="697367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2800" dirty="0"/>
              <a:t>LA ESTRATEGIA Y CONQUISTA DE GEDEÓN </a:t>
            </a:r>
          </a:p>
          <a:p>
            <a:pPr algn="just"/>
            <a:r>
              <a:rPr lang="es-MX" sz="2800" dirty="0"/>
              <a:t>Jueces 7:16,19,25: </a:t>
            </a:r>
          </a:p>
          <a:p>
            <a:pPr algn="just"/>
            <a:r>
              <a:rPr lang="es-MX" sz="2800" b="1" dirty="0"/>
              <a:t>“Y repartieron los trecientos hombres en tres escuadrones, dio a todos ellos trompetas en sus manos, y cantaros vacíos con teas ardiendo dentro de los cantaros”. </a:t>
            </a:r>
          </a:p>
        </p:txBody>
      </p:sp>
    </p:spTree>
    <p:extLst>
      <p:ext uri="{BB962C8B-B14F-4D97-AF65-F5344CB8AC3E}">
        <p14:creationId xmlns:p14="http://schemas.microsoft.com/office/powerpoint/2010/main" val="3631395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70333" y="1635859"/>
            <a:ext cx="710587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Jueces 7:19: </a:t>
            </a:r>
          </a:p>
          <a:p>
            <a:pPr algn="just"/>
            <a:r>
              <a:rPr lang="es-MX" sz="2800" b="1" dirty="0"/>
              <a:t>“Llegaron, pues, Gedeón y los cien hombres que llevaba consigo, al extremo del campamento, al principio de la guardia de la media noche, cuando acababan de renovar los centinelas; y tocaron las trompetas, y quebraron los cantaros que llevaban en sus manos”. </a:t>
            </a:r>
          </a:p>
        </p:txBody>
      </p:sp>
    </p:spTree>
    <p:extLst>
      <p:ext uri="{BB962C8B-B14F-4D97-AF65-F5344CB8AC3E}">
        <p14:creationId xmlns:p14="http://schemas.microsoft.com/office/powerpoint/2010/main" val="2792378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400" y="1631784"/>
            <a:ext cx="73702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Jueces 7:25: </a:t>
            </a:r>
          </a:p>
          <a:p>
            <a:pPr algn="just"/>
            <a:r>
              <a:rPr lang="es-MX" sz="2800" b="1" dirty="0"/>
              <a:t>“Y tomaron a dos príncipes de los madianitas, </a:t>
            </a:r>
            <a:r>
              <a:rPr lang="es-MX" sz="2800" b="1" dirty="0" err="1"/>
              <a:t>Oreb</a:t>
            </a:r>
            <a:r>
              <a:rPr lang="es-MX" sz="2800" b="1" dirty="0"/>
              <a:t> y </a:t>
            </a:r>
            <a:r>
              <a:rPr lang="es-MX" sz="2800" b="1" dirty="0" err="1"/>
              <a:t>Zeeb</a:t>
            </a:r>
            <a:r>
              <a:rPr lang="es-MX" sz="2800" b="1" dirty="0"/>
              <a:t>; y mataron a </a:t>
            </a:r>
            <a:r>
              <a:rPr lang="es-MX" sz="2800" b="1" dirty="0" err="1"/>
              <a:t>Oreb</a:t>
            </a:r>
            <a:r>
              <a:rPr lang="es-MX" sz="2800" b="1" dirty="0"/>
              <a:t> en la peña de </a:t>
            </a:r>
            <a:r>
              <a:rPr lang="es-MX" sz="2800" b="1" dirty="0" err="1"/>
              <a:t>Oreb</a:t>
            </a:r>
            <a:r>
              <a:rPr lang="es-MX" sz="2800" b="1" dirty="0"/>
              <a:t>, y a </a:t>
            </a:r>
            <a:r>
              <a:rPr lang="es-MX" sz="2800" b="1" dirty="0" err="1"/>
              <a:t>Zeeb</a:t>
            </a:r>
            <a:r>
              <a:rPr lang="es-MX" sz="2800" b="1" dirty="0"/>
              <a:t> lo mataron en el lagar de </a:t>
            </a:r>
            <a:r>
              <a:rPr lang="es-MX" sz="2800" b="1" dirty="0" err="1"/>
              <a:t>zeeb</a:t>
            </a:r>
            <a:r>
              <a:rPr lang="es-MX" sz="2800" b="1" dirty="0"/>
              <a:t>; y después que siguieron a los madianitas, trajeron las cabezas de </a:t>
            </a:r>
            <a:r>
              <a:rPr lang="es-MX" sz="2800" b="1" dirty="0" err="1"/>
              <a:t>Oreb</a:t>
            </a:r>
            <a:r>
              <a:rPr lang="es-MX" sz="2800" b="1" dirty="0"/>
              <a:t> y </a:t>
            </a:r>
            <a:r>
              <a:rPr lang="es-MX" sz="2800" b="1" dirty="0" err="1"/>
              <a:t>Zeeb</a:t>
            </a:r>
            <a:r>
              <a:rPr lang="es-MX" sz="2800" b="1" dirty="0"/>
              <a:t> a Gedeón al otro lado del Jordán”.</a:t>
            </a:r>
          </a:p>
        </p:txBody>
      </p:sp>
    </p:spTree>
    <p:extLst>
      <p:ext uri="{BB962C8B-B14F-4D97-AF65-F5344CB8AC3E}">
        <p14:creationId xmlns:p14="http://schemas.microsoft.com/office/powerpoint/2010/main" val="264175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13552" y="1541602"/>
            <a:ext cx="72160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r>
              <a:rPr lang="es-MX" sz="2800" dirty="0"/>
              <a:t>Jueces 6:3-4 </a:t>
            </a:r>
          </a:p>
          <a:p>
            <a:pPr algn="just"/>
            <a:r>
              <a:rPr lang="es-MX" sz="2800" b="1" dirty="0"/>
              <a:t>“Pues sucedía que cuando Israel había sembrado, subían los madianitas y amalecitas y los hijos del oriente contra ellos; subían y los atacaban. Y acampando contra ellos destruían los frutos de la tierra, hasta llegar a Gaza; y no dejaban qué comer en Israel, ni ovejas, ni bueyes, ni asnos”.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400" y="1785376"/>
            <a:ext cx="73923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Jueces 8:28: </a:t>
            </a:r>
          </a:p>
          <a:p>
            <a:pPr algn="just"/>
            <a:r>
              <a:rPr lang="es-MX" sz="2800" b="1" dirty="0"/>
              <a:t>“Así fue subyugado </a:t>
            </a:r>
            <a:r>
              <a:rPr lang="es-MX" sz="2800" b="1" dirty="0" err="1"/>
              <a:t>Madián</a:t>
            </a:r>
            <a:r>
              <a:rPr lang="es-MX" sz="2800" b="1" dirty="0"/>
              <a:t> delante de los hijos de Israel, y nunca más volvió a levantar cabeza. Y reposó la tierra cuarenta años en los días de Gedeón”. </a:t>
            </a:r>
          </a:p>
          <a:p>
            <a:pPr algn="just"/>
            <a:r>
              <a:rPr lang="es-MX" sz="2800" dirty="0"/>
              <a:t>Gedeones llenos de temor Dios, los hace guerreros vencedores de su pueblo.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67311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92366" y="1692695"/>
            <a:ext cx="734825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dirty="0"/>
              <a:t>El nombre Gedeón significa: </a:t>
            </a:r>
            <a:r>
              <a:rPr lang="es-MX" sz="2800" b="1" dirty="0"/>
              <a:t>“con mano herida”. </a:t>
            </a:r>
          </a:p>
          <a:p>
            <a:pPr algn="just"/>
            <a:r>
              <a:rPr lang="es-MX" sz="2800" b="1" dirty="0"/>
              <a:t>“Los hijos de Israel Hicieron lo malo ante los ojos de Jehová; y Jehová los entregó en mano de </a:t>
            </a:r>
            <a:r>
              <a:rPr lang="es-MX" sz="2800" b="1" dirty="0" err="1"/>
              <a:t>Madián</a:t>
            </a:r>
            <a:r>
              <a:rPr lang="es-MX" sz="2800" b="1" dirty="0"/>
              <a:t> por siete años”. </a:t>
            </a:r>
            <a:r>
              <a:rPr lang="es-MX" sz="2800" dirty="0"/>
              <a:t>Jueces 6:1.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19229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93214" y="1546148"/>
            <a:ext cx="75685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precio que el hombre paga fuera de la voluntad de Dios, siempre es de dolor y sufrimiento; ya que el alejarnos del dador de la vida, solo trae fracaso y mucho dolor. Rescatar de la opresión del enemigo al pueblo, es la tarea de todo líder espiritual . </a:t>
            </a:r>
          </a:p>
          <a:p>
            <a:pPr algn="just"/>
            <a:r>
              <a:rPr lang="es-MX" sz="2800" dirty="0"/>
              <a:t>Hemos sido llamados para ser liberadores, el enemigo sigue teniendo al pueblo en opresión; en ruina y en la miseria, pero Cristo ha venido a dar libertad a los cautivos.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85932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13552" y="1808987"/>
            <a:ext cx="703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Pero a pesar de las consecuencias de la desobediencia, Dios siempre tiene misericordia para extender su mano y enviar hombres de Dios; que a pesar de sus temores son usados, como instrumentos para su gloria.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98805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35586" y="1609280"/>
            <a:ext cx="711689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EL LLAMADO DE GEDEÓN </a:t>
            </a:r>
          </a:p>
          <a:p>
            <a:pPr algn="just"/>
            <a:r>
              <a:rPr lang="es-MX" sz="2800" dirty="0" smtClean="0"/>
              <a:t>A.	Su </a:t>
            </a:r>
            <a:r>
              <a:rPr lang="es-MX" sz="2800" dirty="0"/>
              <a:t>función fue liberar al pueblo de Israel. </a:t>
            </a:r>
          </a:p>
          <a:p>
            <a:pPr algn="just"/>
            <a:r>
              <a:rPr lang="es-MX" sz="2800" dirty="0" smtClean="0"/>
              <a:t>B.	Fue </a:t>
            </a:r>
            <a:r>
              <a:rPr lang="es-MX" sz="2800" dirty="0"/>
              <a:t>llamado y escogido para una misión, en medio de la adversidad. </a:t>
            </a:r>
          </a:p>
          <a:p>
            <a:pPr algn="just"/>
            <a:r>
              <a:rPr lang="es-MX" sz="2800" dirty="0" smtClean="0"/>
              <a:t>C.	Fue </a:t>
            </a:r>
            <a:r>
              <a:rPr lang="es-MX" sz="2800" dirty="0"/>
              <a:t>un personaje desconocido y un descendiente de una de las tribus más Pequeñas de Israel.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177903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45753" y="1723995"/>
            <a:ext cx="74033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Dios no siempre llama a gente capacitada, pero siempre capacita al que llama. </a:t>
            </a:r>
          </a:p>
          <a:p>
            <a:pPr algn="just"/>
            <a:r>
              <a:rPr lang="es-MX" sz="2800" dirty="0"/>
              <a:t>El reto de Dios para los gedeones de hoy, es ver la necesidad que tiene el pueblo; y pararse en la brecha a luchar contra el enemigo, que se roba la bendición, y echarlo fuera de los terrenos del pueblo de la vida de la gente; que se ha alejado de Dios.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574648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5" y="1609454"/>
            <a:ext cx="74804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ISRAEL SE APARTA DE DIOS </a:t>
            </a:r>
          </a:p>
          <a:p>
            <a:pPr algn="just"/>
            <a:r>
              <a:rPr lang="es-MX" sz="2800" dirty="0" smtClean="0"/>
              <a:t>A.	Israel </a:t>
            </a:r>
            <a:r>
              <a:rPr lang="es-MX" sz="2800" dirty="0"/>
              <a:t>le da la espalda a Dios. </a:t>
            </a:r>
          </a:p>
          <a:p>
            <a:pPr algn="just"/>
            <a:r>
              <a:rPr lang="es-MX" sz="2800" dirty="0"/>
              <a:t>B. Dios castiga a su pueblo por siete largos años, con mano dura. </a:t>
            </a:r>
          </a:p>
          <a:p>
            <a:pPr algn="just"/>
            <a:r>
              <a:rPr lang="es-MX" sz="2800" dirty="0"/>
              <a:t>C. El pueblo clama a Dios. </a:t>
            </a:r>
          </a:p>
          <a:p>
            <a:pPr algn="just"/>
            <a:r>
              <a:rPr lang="es-MX" sz="2800" dirty="0"/>
              <a:t>D. Dios les escucha enviándoles un profeta.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710862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1537</Words>
  <Application>Microsoft Office PowerPoint</Application>
  <PresentationFormat>Presentación en pantalla (4:3)</PresentationFormat>
  <Paragraphs>74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97</cp:revision>
  <dcterms:created xsi:type="dcterms:W3CDTF">2016-01-29T05:02:58Z</dcterms:created>
  <dcterms:modified xsi:type="dcterms:W3CDTF">2018-01-18T22:18:14Z</dcterms:modified>
  <cp:category/>
</cp:coreProperties>
</file>