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8" r:id="rId11"/>
    <p:sldId id="279" r:id="rId12"/>
    <p:sldId id="268" r:id="rId13"/>
    <p:sldId id="269" r:id="rId14"/>
    <p:sldId id="270" r:id="rId15"/>
    <p:sldId id="271" r:id="rId16"/>
    <p:sldId id="280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7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1662" y="-102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ultiplic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90836" y="1382747"/>
            <a:ext cx="83322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Gálatas 3:25-29: </a:t>
            </a: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“Pero venida la fe, ya no estamos bajo </a:t>
            </a:r>
            <a:r>
              <a:rPr lang="es-MX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ayo</a:t>
            </a: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pues todos sois hijos de Dios por la fe en Cristo Jesús; porque todos los que habéis sido bautizados en Cristo, de Cristo estáis revestidos. Ya no hay judío ni griego; no hay esclavo ni libre; no hay varón ni mujer; porque todos vosotros sois uno en Cristo Jesús. Y si vosotros sois de Cristo, ciertamente linaje de Abraham sois, y herederos según la promesa”.</a:t>
            </a:r>
          </a:p>
        </p:txBody>
      </p:sp>
    </p:spTree>
    <p:extLst>
      <p:ext uri="{BB962C8B-B14F-4D97-AF65-F5344CB8AC3E}">
        <p14:creationId xmlns:p14="http://schemas.microsoft.com/office/powerpoint/2010/main" val="257212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91063" y="1439660"/>
            <a:ext cx="808847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¿Cómo ves a la gente? ¿Cómo te ves a ti mismo? Jesús no rechaza a la gente, incluso si son pecadores reconocidos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“de mala fama”. </a:t>
            </a:r>
          </a:p>
          <a:p>
            <a:pPr algn="just"/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¿Puedes darte cuenta, que tu vida no tiene que ser definida por tu pasado?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2727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24235" y="1628507"/>
            <a:ext cx="831336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III.- JESÚS TRANSFORMA LAS VIDAS DE LAS PERSONAS </a:t>
            </a:r>
          </a:p>
          <a:p>
            <a:pPr algn="just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AutoNum type="arabicPeriod"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historia es condensada para llegar al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punto principal: la identidad y la misión de Jesús.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se sabe todo lo que Jesús y Zaqueo hablaron ni por cuánto tiempo.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5997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69553" y="1514142"/>
            <a:ext cx="813901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Lucas 19:8,9: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“Entonces Zaqueo, puesto en pie, dijo al Señor: He aquí, Señor, la mitad de mis bienes doy a los pobres; y si en algo he defraudado a alguno, se lo devuelvo cuadruplicado.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le dijo: Hoy ha venido la salvación a esta casa; por cuanto él también es hijo de Abraham”. </a:t>
            </a:r>
          </a:p>
        </p:txBody>
      </p:sp>
    </p:spTree>
    <p:extLst>
      <p:ext uri="{BB962C8B-B14F-4D97-AF65-F5344CB8AC3E}">
        <p14:creationId xmlns:p14="http://schemas.microsoft.com/office/powerpoint/2010/main" val="2141597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20914" y="1520785"/>
            <a:ext cx="833119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Cualquier otra cosa que haya sido dicha entre ellos, al final Jesús declaró:</a:t>
            </a:r>
          </a:p>
          <a:p>
            <a:pPr algn="ctr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“La salvación ha venido hoy a esta casa”.</a:t>
            </a: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Zaqueo entró en relación con Dios. </a:t>
            </a:r>
          </a:p>
          <a:p>
            <a:pPr algn="just"/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 significa que su pasado fue perdonado, y comenzó una vida nueva. Bíblicamente sabemos que esto sucede por pura gracia de Dios.</a:t>
            </a:r>
          </a:p>
        </p:txBody>
      </p:sp>
    </p:spTree>
    <p:extLst>
      <p:ext uri="{BB962C8B-B14F-4D97-AF65-F5344CB8AC3E}">
        <p14:creationId xmlns:p14="http://schemas.microsoft.com/office/powerpoint/2010/main" val="3879057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53142" y="1562361"/>
            <a:ext cx="764902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Efesios 2:8-10: </a:t>
            </a:r>
          </a:p>
          <a:p>
            <a:pPr algn="just"/>
            <a:r>
              <a:rPr lang="es-MX" sz="3200" b="1" dirty="0"/>
              <a:t>“Porque por gracia sois salvos por medio de la fe; y esto no de vosotros, pues es don de Dios; no por obras, para que nadie se gloríe. Porque somos hechura suya, creados en Cristo Jesús para buenas obras, las cuales Dios preparó de antemano para que anduviésemos en ellas”. </a:t>
            </a:r>
          </a:p>
        </p:txBody>
      </p:sp>
    </p:spTree>
    <p:extLst>
      <p:ext uri="{BB962C8B-B14F-4D97-AF65-F5344CB8AC3E}">
        <p14:creationId xmlns:p14="http://schemas.microsoft.com/office/powerpoint/2010/main" val="4200486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77371" y="1217031"/>
            <a:ext cx="837474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Él regaló la mitad de su riqueza y restituyó cuatro veces más, a las personas que había hecho fraude. Esto demuestra la profundidad de su transformación.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 evidente que estaba arrepentido, por los errores que había cometido. Estaba dispuesto a hacer las cosas bien de una manera dolorosa para él.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 una decisión alegre, no por coerción sino por puro deber.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5482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22668" y="1382747"/>
            <a:ext cx="830041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A veces la gracia es malentendida, como una invitación a pecar. Pero verdaderamente, lo que produce es una vida transformada. Es más, las acciones de Zaqueo; fueron más allá de lo que la ley del Antiguo Testamento requería. </a:t>
            </a: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Levítico 6:2-5, habla de la riqueza adquirida por la mentira, robo u opresión. La ley del AT requería que el culpable devolviera lo que tomó y le añadiera el 20%. </a:t>
            </a: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Bajo el poderoso impulso de la gracia, Zaqueo fue mucho más allá y dio el 400%.</a:t>
            </a:r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6096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73374" y="1444302"/>
            <a:ext cx="824970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IV.- JESÚS VINO A CONECTAR A LA GENTE CON DIOS </a:t>
            </a: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Lucas 19:10: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“Pues el Hijo del Hombre vino a buscar y a salvar lo que se había perdido”. </a:t>
            </a: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El “Hijo del Hombre”, es un título que Jesús empleaba para hablar de sí mismo. “Buscar” significa tomar la iniciativa. “Salvar al perdido”, se refiere a la habilidad de Jesús de ver el potencial de la gente; y de lo que pueden ser al estar en relación con Dios.</a:t>
            </a:r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5273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26515" y="1189635"/>
            <a:ext cx="832559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Claro que esto asume que la gente está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“perdida” 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lejos de Dios y viviendo para sí mismos – al igual que Zaqueo. Asume que la gente necesita ser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“salvada”, 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está en peligro y necesita ser rescatada.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Así como Cristo, necesitamos ver el potencial en las personas que llegan; y creer que de ser pecadores, pueden convertirse en personas salvadas.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de ser visitas, pueden llegar a ser líderes.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1235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465243" y="2008916"/>
            <a:ext cx="625758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9600" b="1" dirty="0"/>
              <a:t>JESÚS Y LAS CASAS</a:t>
            </a:r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12344" y="1157628"/>
            <a:ext cx="833976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CONCLUSIÓN </a:t>
            </a: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Estrategia de Jesús debe su nombre, a que fue Jesús quien estableció la forma de trabajo; para enviar a sus apóstoles y a la iglesia, a las casas. </a:t>
            </a: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Lucas 10:1,2: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“Después de estas cosas, designó el Señor también a otros setenta, a quienes envió de dos en dos delante de él a toda ciudad y lugar adonde él había de ir. Y les decía: La mies a la verdad es mucha, mas los obreros pocos; por tanto, rogad al Señor de la mies que envíe obreros a su mies”. </a:t>
            </a:r>
          </a:p>
          <a:p>
            <a:pPr algn="ctr"/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Lucas 10:5.  Lucas 10:7.</a:t>
            </a:r>
          </a:p>
        </p:txBody>
      </p:sp>
    </p:spTree>
    <p:extLst>
      <p:ext uri="{BB962C8B-B14F-4D97-AF65-F5344CB8AC3E}">
        <p14:creationId xmlns:p14="http://schemas.microsoft.com/office/powerpoint/2010/main" val="427685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66112" y="1351969"/>
            <a:ext cx="8229001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  <a:r>
              <a:rPr lang="es-MX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/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saludó, visitó y ministró en las casas.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muchas citas bíblicas que exponen a Jesús en las casas.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 8:14. </a:t>
            </a:r>
          </a:p>
          <a:p>
            <a:pPr algn="just"/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“Vino Jesús a CASA de Pedro, y vio a la suegra de éste postrada en cama, con fiebre”.</a:t>
            </a:r>
          </a:p>
        </p:txBody>
      </p:sp>
    </p:spTree>
    <p:extLst>
      <p:ext uri="{BB962C8B-B14F-4D97-AF65-F5344CB8AC3E}">
        <p14:creationId xmlns:p14="http://schemas.microsoft.com/office/powerpoint/2010/main" val="2030535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081445"/>
            <a:ext cx="861028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I.- JESÚS TOMA LA INICIATIVA DE CONOCER A LA GENTE</a:t>
            </a:r>
          </a:p>
          <a:p>
            <a:pPr algn="just"/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indent="-514350" algn="just">
              <a:buAutoNum type="arabicPeriod"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gente tiene muchas ideas diferentes con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respecto al ministerio de Jesús.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cumplir su misión, Jesús extendió su gracia hacia personas que para otros; no se la merecían.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Parecería que fue Zaqueo quien tomó la iniciativa aquí, pero fíjate cómo es que Jesús se le acerca.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3439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74311" y="1259637"/>
            <a:ext cx="839537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Lucas 19:5 </a:t>
            </a:r>
          </a:p>
          <a:p>
            <a:pPr algn="just"/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“Cuando Jesús llegó a aquel lugar, mirando hacia arriba, le vio, y le dijo: Zaqueo, date prisa, desciende, porque hoy es necesario que pose yo en tu casa”. </a:t>
            </a:r>
          </a:p>
          <a:p>
            <a:pPr algn="just"/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Zaqueo era una persona muy desagradable. Un colector de impuestos en los tiempos de Jesús, que usaban su poder para aprovecharse de otros.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6142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69327" y="1228397"/>
            <a:ext cx="842633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Al igual que un jefe del crimen organizado hoy en día. En esa posición, Zaqueo se hizo rico con riquezas mal habidas. Jesús sabía que iba a estar allí sobre el árbol. Vio a Zaqueo y tomó la iniciativa, para encontrarse con él. </a:t>
            </a: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Jesús es el que inicia la conversación. Lo podría haber pasado por alto, y encontrar a alguien más adecuado. Más, Jesús llamó a Zaqueo por nombre. Entró a la vida de Zaqueo Invitándose Él mismo como asistente a la casa de Zaqueo.</a:t>
            </a:r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257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90837" y="1259175"/>
            <a:ext cx="843384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II.- JESÚS VE LO QUE LA GENTE PUEDE SER </a:t>
            </a:r>
          </a:p>
          <a:p>
            <a:pPr marL="514350" indent="-514350" algn="just">
              <a:buAutoNum type="arabicPeriod"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 estaban molestos cuando Jesús se acercó a Zaqueo. </a:t>
            </a:r>
          </a:p>
          <a:p>
            <a:pPr algn="just"/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Lucas 19: 6-7.</a:t>
            </a: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“Entonces él descendió aprisa, y le recibió gozoso. Al ver esto, todo murmuraban, diciendo que había entrado a posar con un hombre pecador”.</a:t>
            </a:r>
          </a:p>
        </p:txBody>
      </p:sp>
    </p:spTree>
    <p:extLst>
      <p:ext uri="{BB962C8B-B14F-4D97-AF65-F5344CB8AC3E}">
        <p14:creationId xmlns:p14="http://schemas.microsoft.com/office/powerpoint/2010/main" val="3219161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92234" y="1382747"/>
            <a:ext cx="835987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La gente catalogaba a Zaqueo como un “pecador de mala fama”, lo cual era cierto. Zaqueo era un hombre malo, quien se había enriquecido oprimiendo a éstas mismas personas. </a:t>
            </a:r>
          </a:p>
          <a:p>
            <a:pPr algn="just"/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Jesús sabía muy bien quién era Zaqueo, pero no lo vio en esos términos. </a:t>
            </a: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 vio más allá del pasado de Zaqueo y de su pecado, para ver a Zaqueo como un potencial; como “verdadero hijo de Abraham”.</a:t>
            </a:r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1051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29228" y="1640239"/>
            <a:ext cx="688554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Lo vio no sólo como un descendiente del linaje de Abraham (como eran todos los Judíos), sino como alguien que podría estar en una relación con Dios.</a:t>
            </a:r>
          </a:p>
        </p:txBody>
      </p:sp>
    </p:spTree>
    <p:extLst>
      <p:ext uri="{BB962C8B-B14F-4D97-AF65-F5344CB8AC3E}">
        <p14:creationId xmlns:p14="http://schemas.microsoft.com/office/powerpoint/2010/main" val="23771055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1296</Words>
  <Application>Microsoft Office PowerPoint</Application>
  <PresentationFormat>Presentación en pantalla (4:3)</PresentationFormat>
  <Paragraphs>67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templo El-Betel</cp:lastModifiedBy>
  <cp:revision>63</cp:revision>
  <dcterms:created xsi:type="dcterms:W3CDTF">2016-01-29T05:02:58Z</dcterms:created>
  <dcterms:modified xsi:type="dcterms:W3CDTF">2018-06-14T17:11:06Z</dcterms:modified>
  <cp:category/>
</cp:coreProperties>
</file>