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442624"/>
            <a:ext cx="759062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COMPROMISO DE UN BAUTIZADO</a:t>
            </a:r>
          </a:p>
          <a:p>
            <a:pPr algn="just"/>
            <a:r>
              <a:rPr lang="es-MX" sz="2800" dirty="0" smtClean="0"/>
              <a:t>Un </a:t>
            </a:r>
            <a:r>
              <a:rPr lang="es-MX" sz="2800" dirty="0"/>
              <a:t>miembro de la iglesia ya bautizado, deberá cumplir dentro de la Estrategia de Jesús lo siguiente: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Ir a grupo de amistad. </a:t>
            </a:r>
          </a:p>
          <a:p>
            <a:pPr algn="just"/>
            <a:r>
              <a:rPr lang="es-MX" sz="2800" dirty="0"/>
              <a:t>B. Ir a la celebración. </a:t>
            </a:r>
          </a:p>
          <a:p>
            <a:pPr algn="just"/>
            <a:r>
              <a:rPr lang="es-MX" sz="2800" dirty="0"/>
              <a:t>C. Ir a la Escuela Sígame. </a:t>
            </a:r>
          </a:p>
          <a:p>
            <a:pPr algn="just"/>
            <a:r>
              <a:rPr lang="es-MX" sz="2800" dirty="0"/>
              <a:t>D. Vivir los procesos.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5674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382747"/>
            <a:ext cx="72050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Es decir, similar al congregante; le ocupará 3 días a la semana cumplir con su iglesia. Estas asistencias, más las actividades de los procesos de la Estrategia de Jesús.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1 Corintios 9:27: </a:t>
            </a:r>
          </a:p>
          <a:p>
            <a:pPr algn="just"/>
            <a:r>
              <a:rPr lang="es-MX" sz="2800" b="1" dirty="0"/>
              <a:t>“sino que golpeo mi cuerpo, y lo pongo en servidumbre, no sea que habiendo sido heraldo para otros, yo mismo venga a ser eliminado”.</a:t>
            </a:r>
          </a:p>
        </p:txBody>
      </p:sp>
    </p:spTree>
    <p:extLst>
      <p:ext uri="{BB962C8B-B14F-4D97-AF65-F5344CB8AC3E}">
        <p14:creationId xmlns:p14="http://schemas.microsoft.com/office/powerpoint/2010/main" val="288742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1381417"/>
            <a:ext cx="76677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COMPROMISO DE UN LÍDER DE GRUPO DE AMISTAD </a:t>
            </a:r>
          </a:p>
          <a:p>
            <a:pPr algn="just"/>
            <a:r>
              <a:rPr lang="es-MX" sz="2800" dirty="0"/>
              <a:t>Un líder de grupo de amistad, tiene estos compromisos dentro de la Estrategia de Jesús: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Dar un grupo de amistad. </a:t>
            </a:r>
          </a:p>
          <a:p>
            <a:pPr algn="just"/>
            <a:r>
              <a:rPr lang="es-MX" sz="2800" dirty="0"/>
              <a:t>B. Ir a la celebración. </a:t>
            </a:r>
          </a:p>
          <a:p>
            <a:pPr algn="just"/>
            <a:r>
              <a:rPr lang="es-MX" sz="2800" dirty="0"/>
              <a:t>C. Ir a la reunión del </a:t>
            </a:r>
            <a:r>
              <a:rPr lang="es-MX" sz="2800" dirty="0" err="1"/>
              <a:t>Meet</a:t>
            </a:r>
            <a:r>
              <a:rPr lang="es-MX" sz="2800" dirty="0"/>
              <a:t>. </a:t>
            </a:r>
          </a:p>
          <a:p>
            <a:pPr algn="just"/>
            <a:r>
              <a:rPr lang="es-MX" sz="2800" dirty="0"/>
              <a:t>D. Seguir hasta terminar la escuela Sígame y la Escuela de Ministerios.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367099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93213" y="2178841"/>
            <a:ext cx="74474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Necesitará 4 días para cumplir dentro de la Estrategia de Jesús, más los eventos de los procesos de la Estrategia de Jesús; al terminar la Escuela Sígame ocupará solo tres días.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705072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81349" y="1408567"/>
            <a:ext cx="73262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IV.- COMPROMISO DE UN SUPERVISOR</a:t>
            </a:r>
          </a:p>
          <a:p>
            <a:pPr algn="just"/>
            <a:r>
              <a:rPr lang="es-MX" sz="2800" dirty="0"/>
              <a:t> El supervisor dentro de la Estrategia de Jesús, deberá cumplir con estos compromisos:</a:t>
            </a:r>
          </a:p>
          <a:p>
            <a:pPr algn="just"/>
            <a:r>
              <a:rPr lang="es-MX" sz="2800" dirty="0"/>
              <a:t>A. Ir a la celebración. </a:t>
            </a:r>
          </a:p>
          <a:p>
            <a:pPr algn="just"/>
            <a:r>
              <a:rPr lang="es-MX" sz="2800" dirty="0"/>
              <a:t>B. Dar un grupo de amistad. </a:t>
            </a:r>
          </a:p>
          <a:p>
            <a:pPr algn="just"/>
            <a:r>
              <a:rPr lang="es-MX" sz="2800" dirty="0"/>
              <a:t>C. Visitar un grupo a la semana. </a:t>
            </a:r>
          </a:p>
          <a:p>
            <a:pPr algn="just"/>
            <a:r>
              <a:rPr lang="es-MX" sz="2800" dirty="0"/>
              <a:t>D. Ir a la reunión </a:t>
            </a:r>
            <a:r>
              <a:rPr lang="es-MX" sz="2800" dirty="0" err="1"/>
              <a:t>Meet</a:t>
            </a:r>
            <a:r>
              <a:rPr lang="es-MX" sz="2800" dirty="0"/>
              <a:t>. </a:t>
            </a:r>
          </a:p>
          <a:p>
            <a:pPr algn="just"/>
            <a:r>
              <a:rPr lang="es-MX" sz="2800" dirty="0"/>
              <a:t>E. Terminar la escuela Sígame y Escuela de Ministerios. F. Atender alguna delegación de la zona o reunión.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412750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55923" y="1936470"/>
            <a:ext cx="674232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supervisor ocupará 5 días a la semana, 2 horas promedio por día para poder cumplir. </a:t>
            </a:r>
          </a:p>
          <a:p>
            <a:pPr algn="just"/>
            <a:r>
              <a:rPr lang="es-MX" sz="2800" dirty="0"/>
              <a:t>Si ya cursó las escuelas, ocupará 4 días a la semana dentro de la Estrategia de Jesús.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9094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1421682"/>
            <a:ext cx="744740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V</a:t>
            </a:r>
            <a:r>
              <a:rPr lang="es-MX" sz="4000" b="1" dirty="0" smtClean="0"/>
              <a:t>.-COMPROMISO DEL </a:t>
            </a:r>
            <a:r>
              <a:rPr lang="es-MX" sz="4000" b="1" dirty="0"/>
              <a:t>COORDINADOR DE ZONA </a:t>
            </a:r>
          </a:p>
          <a:p>
            <a:pPr algn="just"/>
            <a:r>
              <a:rPr lang="es-MX" sz="2800" dirty="0"/>
              <a:t>Un coordinador de zona, para atender sus responsabilidades dentro de la Estrategia de Jesús; necesitará cumplir con: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Ir a la celebración. </a:t>
            </a:r>
          </a:p>
          <a:p>
            <a:pPr algn="just"/>
            <a:r>
              <a:rPr lang="es-MX" sz="2800" dirty="0"/>
              <a:t>B. Dar clases en escuela Sígame y en la Escuela de Ministerios. </a:t>
            </a:r>
          </a:p>
          <a:p>
            <a:pPr algn="just"/>
            <a:r>
              <a:rPr lang="es-MX" sz="2800" dirty="0"/>
              <a:t>C. Ir a la reunión </a:t>
            </a:r>
            <a:r>
              <a:rPr lang="es-MX" sz="2800" dirty="0" err="1"/>
              <a:t>Meet</a:t>
            </a:r>
            <a:r>
              <a:rPr lang="es-MX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65371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399" y="1840461"/>
            <a:ext cx="734825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D. Visitar un grupo de amistad. </a:t>
            </a:r>
          </a:p>
          <a:p>
            <a:pPr algn="just"/>
            <a:r>
              <a:rPr lang="es-MX" sz="2800" dirty="0"/>
              <a:t>E. Atender los asuntos de su zona.</a:t>
            </a:r>
          </a:p>
          <a:p>
            <a:pPr algn="just"/>
            <a:r>
              <a:rPr lang="es-MX" sz="2800" dirty="0"/>
              <a:t>Para poder cumplir sus responsabilidades, necesitará 5 días a la semana. </a:t>
            </a:r>
          </a:p>
          <a:p>
            <a:pPr algn="just"/>
            <a:r>
              <a:rPr lang="es-MX" sz="2800" dirty="0"/>
              <a:t>Efesios 3:1: </a:t>
            </a:r>
          </a:p>
          <a:p>
            <a:pPr algn="just"/>
            <a:r>
              <a:rPr lang="es-MX" sz="2800" b="1" dirty="0"/>
              <a:t>“Por esta causa yo Pablo, prisionero de Cristo Jesús por vosotros los gentiles”.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692984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8" y="1260057"/>
            <a:ext cx="743638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VI.- COMPROMISO DEL DIRECTOR DE RED </a:t>
            </a:r>
          </a:p>
          <a:p>
            <a:pPr algn="just"/>
            <a:r>
              <a:rPr lang="es-MX" sz="2800" dirty="0"/>
              <a:t>Un director de red, tendrá una responsabilidad mayor dentro de la Estrategia de Jesús; deberá cumplir: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Ir a las celebraciones. </a:t>
            </a:r>
          </a:p>
          <a:p>
            <a:pPr algn="just"/>
            <a:r>
              <a:rPr lang="es-MX" sz="2800" dirty="0"/>
              <a:t>B. Dar clases en las escuelas o dirigirlas en su efecto. </a:t>
            </a:r>
          </a:p>
          <a:p>
            <a:pPr algn="just"/>
            <a:r>
              <a:rPr lang="es-MX" sz="2800" dirty="0"/>
              <a:t>C. Ir a la reunión del MEET. </a:t>
            </a:r>
          </a:p>
          <a:p>
            <a:pPr algn="just"/>
            <a:r>
              <a:rPr lang="es-MX" sz="2800" dirty="0"/>
              <a:t>D. Ir a reunión de núcleo una vez al mes.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19403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5" y="1382747"/>
            <a:ext cx="73813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E. Atender los asuntos de su red. </a:t>
            </a:r>
          </a:p>
          <a:p>
            <a:pPr algn="just"/>
            <a:r>
              <a:rPr lang="es-MX" sz="2800" dirty="0"/>
              <a:t>F. Dirigir algún proceso o ministerio. </a:t>
            </a:r>
          </a:p>
          <a:p>
            <a:pPr algn="just"/>
            <a:r>
              <a:rPr lang="es-MX" sz="2800" dirty="0"/>
              <a:t>G. Atender asuntos delegados por el pastor principal.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Un director de red, necesita de 5 a 6 días para atender sus compromisos. Por ello se sugiere, que éstos estén ya a medio tiempo por lo menos; y en su defecto, quienes tengan más ministerios a tiempo completo.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41404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432194" y="1363035"/>
            <a:ext cx="62575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NIVELES DE COMPROMISO EN LAS REDES CELULARES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56771" y="1853054"/>
            <a:ext cx="672028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Gálatas 6:14:</a:t>
            </a:r>
          </a:p>
          <a:p>
            <a:pPr algn="just"/>
            <a:r>
              <a:rPr lang="es-MX" sz="2800" dirty="0"/>
              <a:t> </a:t>
            </a:r>
            <a:r>
              <a:rPr lang="es-MX" sz="2800" b="1" dirty="0"/>
              <a:t>“Pero lejos esté de mí gloriarme, sino en la cruz de nuestro Señor Jesucristo, por quien el mundo me es crucificado a mí, y yo al mundo”.</a:t>
            </a:r>
          </a:p>
        </p:txBody>
      </p:sp>
    </p:spTree>
    <p:extLst>
      <p:ext uri="{BB962C8B-B14F-4D97-AF65-F5344CB8AC3E}">
        <p14:creationId xmlns:p14="http://schemas.microsoft.com/office/powerpoint/2010/main" val="3749098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57619" y="1609280"/>
            <a:ext cx="703977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La Estrategia de Jesús tiene como fin, formar discípulos de Jesucristo; que sus vidas rolen a la comunidad de la iglesia. </a:t>
            </a:r>
          </a:p>
          <a:p>
            <a:pPr algn="just"/>
            <a:r>
              <a:rPr lang="es-MX" sz="2800" dirty="0"/>
              <a:t>Es decir, que un miembro de una iglesia celular; su vida es una vida de compromiso al reino de Dios.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935847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47451" y="1601232"/>
            <a:ext cx="74143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Mateo 21:43: </a:t>
            </a:r>
          </a:p>
          <a:p>
            <a:pPr algn="just"/>
            <a:r>
              <a:rPr lang="es-MX" sz="2800" b="1" dirty="0"/>
              <a:t>“Por tanto os digo, que el reino de Dios será quitado de vosotros, y será dado a gente que produzca los frutos de él”. </a:t>
            </a:r>
          </a:p>
          <a:p>
            <a:pPr algn="just"/>
            <a:r>
              <a:rPr lang="es-MX" sz="2800" dirty="0"/>
              <a:t>Hechos 14:22: </a:t>
            </a:r>
          </a:p>
          <a:p>
            <a:pPr algn="just"/>
            <a:r>
              <a:rPr lang="es-MX" sz="2800" b="1" dirty="0"/>
              <a:t>“confirmando los ánimos de los discípulos, exhortándoles a que permaneciesen en la fe, y diciéndoles: Es necesario que a través de muchas tribulaciones entremos en el reino de Dios”.</a:t>
            </a:r>
          </a:p>
        </p:txBody>
      </p:sp>
    </p:spTree>
    <p:extLst>
      <p:ext uri="{BB962C8B-B14F-4D97-AF65-F5344CB8AC3E}">
        <p14:creationId xmlns:p14="http://schemas.microsoft.com/office/powerpoint/2010/main" val="1487288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12703" y="1719448"/>
            <a:ext cx="718299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Gálatas 2:20 </a:t>
            </a:r>
          </a:p>
          <a:p>
            <a:pPr algn="just"/>
            <a:r>
              <a:rPr lang="es-MX" sz="2800" b="1" dirty="0"/>
              <a:t>“Con Cristo estoy juntamente crucificado, y ya no vivo yo, mas vive Cristo en mí; y lo que ahora vivo en la carne, lo vivo en la fe del Hijo de Dios, el cual me amó y se entregó a sí mismo por mí”.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829617"/>
            <a:ext cx="719401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b="1" dirty="0"/>
              <a:t>“Y ya no vivo yo”, </a:t>
            </a:r>
            <a:r>
              <a:rPr lang="es-MX" sz="2800" dirty="0"/>
              <a:t>ser un discípulo de Jesucristo; te convierte en vivir la vida para Jesús y abstenerte de vivir para ti.</a:t>
            </a:r>
          </a:p>
          <a:p>
            <a:pPr algn="just"/>
            <a:r>
              <a:rPr lang="es-MX" sz="2800" dirty="0"/>
              <a:t> Es decir, al enfilarte en el ejército del Señor; cada crecimiento requerirá mayor sacrificio por la causa de Cristo.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64023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91518" y="1690944"/>
            <a:ext cx="712791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Corintios 9:24-25: </a:t>
            </a:r>
          </a:p>
          <a:p>
            <a:pPr algn="just"/>
            <a:r>
              <a:rPr lang="es-MX" sz="2800" b="1" dirty="0"/>
              <a:t>“¿No sabéis que los que corren en el estadio, todos a la verdad corren, pero uno solo se lleva el premio? Corred de tal manera que lo obtengáis. Todo aquel que lucha, de todo se abstiene; ellos, a la verdad, para recibir una corona corruptible, pero nosotros, una incorruptible”. </a:t>
            </a:r>
          </a:p>
        </p:txBody>
      </p:sp>
    </p:spTree>
    <p:extLst>
      <p:ext uri="{BB962C8B-B14F-4D97-AF65-F5344CB8AC3E}">
        <p14:creationId xmlns:p14="http://schemas.microsoft.com/office/powerpoint/2010/main" val="205422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89822" y="1892402"/>
            <a:ext cx="70948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tarea de liderazgo celular, es tomar la misión de Jesucristo y hacerla nuestra; aunque esto representa dejar a un lado nuestros sueños, por los sueños de 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94043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1392259"/>
            <a:ext cx="757960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NIVELES DE COMPROMISOS EN UNA IGLESIA CELULAR:</a:t>
            </a:r>
          </a:p>
          <a:p>
            <a:pPr algn="just"/>
            <a:r>
              <a:rPr lang="es-MX" sz="2800" dirty="0" smtClean="0"/>
              <a:t>I</a:t>
            </a:r>
            <a:r>
              <a:rPr lang="es-MX" sz="2800" dirty="0"/>
              <a:t>.- COMPROMISO A NIVEL CONGREGANTE </a:t>
            </a:r>
          </a:p>
          <a:p>
            <a:pPr algn="just"/>
            <a:r>
              <a:rPr lang="es-MX" sz="2800" dirty="0"/>
              <a:t>Un congregante deberá integrarse en lo siguiente: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Al grupo de amistad. </a:t>
            </a:r>
          </a:p>
          <a:p>
            <a:pPr algn="just"/>
            <a:r>
              <a:rPr lang="es-MX" sz="2800" dirty="0"/>
              <a:t>B. A la celebración dominical. </a:t>
            </a:r>
          </a:p>
          <a:p>
            <a:pPr algn="just"/>
            <a:r>
              <a:rPr lang="es-MX" sz="2800" dirty="0"/>
              <a:t>C. A la Escuela Sígame. </a:t>
            </a:r>
          </a:p>
          <a:p>
            <a:pPr algn="just"/>
            <a:r>
              <a:rPr lang="es-MX" sz="2800" dirty="0"/>
              <a:t>D. A cada propósito, para vivir los procesos de la Estrategia de Jesús.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81778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91518" y="1712978"/>
            <a:ext cx="72931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Es decir, necesitamos 3 días a la semana mínimo de 2 horas. Por esos días ir creciendo más, y cuando llegue algún proceso o engrane; vivirlo como el retiro, el ciclo </a:t>
            </a:r>
            <a:r>
              <a:rPr lang="es-MX" sz="2800" dirty="0" err="1"/>
              <a:t>evangelístico</a:t>
            </a:r>
            <a:r>
              <a:rPr lang="es-MX" sz="2800" dirty="0"/>
              <a:t>, noches de impacto, etc.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1 Corintios 9:23: </a:t>
            </a:r>
            <a:r>
              <a:rPr lang="es-MX" sz="2800" b="1" dirty="0"/>
              <a:t>“Y esto hago por causa del evangelio, para hacerme copartícipe de él”. </a:t>
            </a:r>
          </a:p>
        </p:txBody>
      </p:sp>
    </p:spTree>
    <p:extLst>
      <p:ext uri="{BB962C8B-B14F-4D97-AF65-F5344CB8AC3E}">
        <p14:creationId xmlns:p14="http://schemas.microsoft.com/office/powerpoint/2010/main" val="71007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57619" y="1833239"/>
            <a:ext cx="71719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Cuando llegue una visita o congregante, nuestro trabajo </a:t>
            </a:r>
            <a:r>
              <a:rPr lang="es-MX" sz="2800" dirty="0" err="1"/>
              <a:t>seá</a:t>
            </a:r>
            <a:r>
              <a:rPr lang="es-MX" sz="2800" dirty="0"/>
              <a:t> estimularlo a dar este tiempo; para que pueda empezar a desarrollarse como un verdadero discípulo de Jesucristo.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526169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1082</Words>
  <Application>Microsoft Office PowerPoint</Application>
  <PresentationFormat>Presentación en pantalla (4:3)</PresentationFormat>
  <Paragraphs>77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93</cp:revision>
  <dcterms:created xsi:type="dcterms:W3CDTF">2016-01-29T05:02:58Z</dcterms:created>
  <dcterms:modified xsi:type="dcterms:W3CDTF">2018-01-18T21:53:15Z</dcterms:modified>
  <cp:category/>
</cp:coreProperties>
</file>