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5" y="1229801"/>
            <a:ext cx="751350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“Recoge toda clase de peces”, los directores de red; desarrollan la experiencia del discernimiento, para seleccionar entre los peces a potenciales líderes. Ya sea para abrir nuevos grupos de amistad, o para promover a supervisores o coordinadores. Es fundamental que el director de red se vuelva un promotor de líderes, para estar garantizando las multiplicaciones. </a:t>
            </a:r>
          </a:p>
          <a:p>
            <a:pPr algn="just"/>
            <a:r>
              <a:rPr lang="es-MX" sz="2800" dirty="0"/>
              <a:t>Marcos 1:16: </a:t>
            </a:r>
            <a:r>
              <a:rPr lang="es-MX" sz="2800" b="1" dirty="0"/>
              <a:t>“Andando junto al mar de Galilea, vio a Simón y a Andrés su hermano, que echaban la red en el mar; porque eran pescadores”.</a:t>
            </a:r>
          </a:p>
        </p:txBody>
      </p:sp>
    </p:spTree>
    <p:extLst>
      <p:ext uri="{BB962C8B-B14F-4D97-AF65-F5344CB8AC3E}">
        <p14:creationId xmlns:p14="http://schemas.microsoft.com/office/powerpoint/2010/main" val="3684458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3383" y="1198328"/>
            <a:ext cx="743638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Aun cuando la visión de la estrategia de Jesús, es volver a todos los miembros ganadores de almas; también es cierto que algunos lo hacen llevando almas a los grupos de amistad, sin animarse a tomar liderazgo. Por ello es importante la motivación constante de la red, para sacar nuevos líderes. </a:t>
            </a:r>
          </a:p>
          <a:p>
            <a:pPr algn="just"/>
            <a:r>
              <a:rPr lang="es-MX" sz="2800" dirty="0"/>
              <a:t>Juan 21:8: </a:t>
            </a:r>
          </a:p>
          <a:p>
            <a:pPr algn="just"/>
            <a:r>
              <a:rPr lang="es-MX" sz="2800" b="1" dirty="0"/>
              <a:t>“Y los otros discípulos vinieron con la barca, arrastrando la red de peces, pues no distaban de tierra sino como doscientos codos”.</a:t>
            </a:r>
          </a:p>
        </p:txBody>
      </p:sp>
    </p:spTree>
    <p:extLst>
      <p:ext uri="{BB962C8B-B14F-4D97-AF65-F5344CB8AC3E}">
        <p14:creationId xmlns:p14="http://schemas.microsoft.com/office/powerpoint/2010/main" val="1044808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26265" y="1499286"/>
            <a:ext cx="768977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MANTENGA EN ORDEN DE LA RED </a:t>
            </a:r>
          </a:p>
          <a:p>
            <a:pPr algn="just"/>
            <a:r>
              <a:rPr lang="es-MX" sz="2800" dirty="0"/>
              <a:t>Marcos 6:39,40: </a:t>
            </a:r>
          </a:p>
          <a:p>
            <a:pPr algn="just"/>
            <a:r>
              <a:rPr lang="es-MX" sz="2800" b="1" dirty="0"/>
              <a:t>“Y les mandó que hiciesen recostar a todos por grupos sobre la hierba verde. Y se recostaron por grupos, de ciento en ciento, y de cincuenta en cincuenta”. </a:t>
            </a:r>
          </a:p>
        </p:txBody>
      </p:sp>
    </p:spTree>
    <p:extLst>
      <p:ext uri="{BB962C8B-B14F-4D97-AF65-F5344CB8AC3E}">
        <p14:creationId xmlns:p14="http://schemas.microsoft.com/office/powerpoint/2010/main" val="1740710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23719" y="1386532"/>
            <a:ext cx="717198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“Por grupos de cientos y de cincuenta”, </a:t>
            </a:r>
            <a:r>
              <a:rPr lang="es-MX" sz="2800" dirty="0"/>
              <a:t>mantener los grupos en orden, manteniendo en cada nivel. Es decir, cuidar que los grupos de amistad no excedan los 10 bautizados; para cuidar el orden y la multiplicación. </a:t>
            </a:r>
          </a:p>
          <a:p>
            <a:pPr algn="just"/>
            <a:r>
              <a:rPr lang="es-MX" sz="2800" dirty="0"/>
              <a:t>Por naturaleza, a los líderes les es difícil desprenderse de las almas que forman su grupo de amistad; por ello deben motivarlo constantemente que al crecer, tendrá que multiplicarse.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641832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220362"/>
            <a:ext cx="759062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2800" dirty="0"/>
              <a:t>Los grupos de amistad se mantendrán a máximo 10 bautizados. </a:t>
            </a:r>
          </a:p>
          <a:p>
            <a:pPr algn="just"/>
            <a:r>
              <a:rPr lang="es-MX" sz="2800" dirty="0"/>
              <a:t>B. Los sectores se mantendrán a 5 grupos de amistad, máximo 50 personas. </a:t>
            </a:r>
          </a:p>
          <a:p>
            <a:pPr algn="just"/>
            <a:r>
              <a:rPr lang="es-MX" sz="2800" dirty="0"/>
              <a:t>C. Las zonas se mantendrán a 10 grupos de amistad, máximo 10 personas siguiendo el modelo </a:t>
            </a:r>
            <a:r>
              <a:rPr lang="es-MX" sz="2800" dirty="0" err="1"/>
              <a:t>Jetro</a:t>
            </a:r>
            <a:r>
              <a:rPr lang="es-MX" sz="2800" dirty="0"/>
              <a:t> en las redes. </a:t>
            </a:r>
          </a:p>
          <a:p>
            <a:pPr algn="just"/>
            <a:r>
              <a:rPr lang="es-MX" sz="2800" dirty="0"/>
              <a:t>Si el pastor principal decide, que se pueda manejar otro sistema de organización; la red trabajará bajo autoridad del pastor general, cuidando el orden que se establezca.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187260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6" y="1609107"/>
            <a:ext cx="723808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1 Tesalonicenses 4:1,2: </a:t>
            </a:r>
          </a:p>
          <a:p>
            <a:pPr algn="just"/>
            <a:r>
              <a:rPr lang="es-MX" sz="2800" b="1" dirty="0"/>
              <a:t>“Por lo demás, hermanos, os rogamos y exhortamos en el Señor Jesús, que de la manera que aprendisteis de nosotros cómo os conviene conduciros y agradar a Dios, así abundéis más y más. Porque ya sabéis qué instrucciones os dimos por el Señor Jesús”.</a:t>
            </a:r>
          </a:p>
        </p:txBody>
      </p:sp>
    </p:spTree>
    <p:extLst>
      <p:ext uri="{BB962C8B-B14F-4D97-AF65-F5344CB8AC3E}">
        <p14:creationId xmlns:p14="http://schemas.microsoft.com/office/powerpoint/2010/main" val="4210758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505583"/>
            <a:ext cx="70948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</a:t>
            </a:r>
            <a:r>
              <a:rPr lang="es-MX" sz="4000" b="1" dirty="0" smtClean="0"/>
              <a:t>.-PERSEVERANCIA </a:t>
            </a:r>
            <a:r>
              <a:rPr lang="es-MX" sz="4000" b="1" dirty="0"/>
              <a:t>Y PERSISTENCIA </a:t>
            </a:r>
          </a:p>
          <a:p>
            <a:pPr algn="just"/>
            <a:r>
              <a:rPr lang="es-MX" sz="2800" dirty="0"/>
              <a:t>Hechos 1:14: </a:t>
            </a:r>
          </a:p>
          <a:p>
            <a:pPr algn="just"/>
            <a:r>
              <a:rPr lang="es-MX" sz="2800" b="1" dirty="0"/>
              <a:t>“Todos éstos perseveraban unánimes en oración y ruego, con las mujeres, y con María la madre de Jesús, y con sus hermanos”.</a:t>
            </a:r>
          </a:p>
        </p:txBody>
      </p:sp>
    </p:spTree>
    <p:extLst>
      <p:ext uri="{BB962C8B-B14F-4D97-AF65-F5344CB8AC3E}">
        <p14:creationId xmlns:p14="http://schemas.microsoft.com/office/powerpoint/2010/main" val="207419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05080" y="1689366"/>
            <a:ext cx="77558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Para poder mirar grandes multiplicaciones o resultados, es fundamental que las redes se mantengan perseverantes y en persistencia; ya que no todo ciclo tiene los mismos resultados, porque cada persona responde diferente a la palabra de Dios y al llamado a servir. </a:t>
            </a:r>
          </a:p>
          <a:p>
            <a:pPr algn="just"/>
            <a:r>
              <a:rPr lang="es-MX" sz="2800" dirty="0"/>
              <a:t>Lucas 8:15: </a:t>
            </a:r>
            <a:r>
              <a:rPr lang="es-MX" sz="2800" b="1" dirty="0"/>
              <a:t>“Mas la que cayó en buena tierra, éstos son los que con corazón bueno y recto retienen la palabra oída, y dan fruto con perseverancia”. </a:t>
            </a:r>
          </a:p>
        </p:txBody>
      </p:sp>
    </p:spTree>
    <p:extLst>
      <p:ext uri="{BB962C8B-B14F-4D97-AF65-F5344CB8AC3E}">
        <p14:creationId xmlns:p14="http://schemas.microsoft.com/office/powerpoint/2010/main" val="1617011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758623"/>
            <a:ext cx="722706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crecimiento es el resultado de mantenerse enfocado a la visión, y no perder el ritmo; aun cuando los resultados no sean los esperados. </a:t>
            </a:r>
          </a:p>
          <a:p>
            <a:pPr algn="just"/>
            <a:r>
              <a:rPr lang="es-MX" sz="2800" dirty="0"/>
              <a:t>Job 22:28: </a:t>
            </a:r>
          </a:p>
          <a:p>
            <a:pPr algn="just"/>
            <a:r>
              <a:rPr lang="es-MX" sz="2800" b="1" dirty="0"/>
              <a:t>“Determinarás asimismo una cosa, y te será firme, Y sobre tus caminos resplandecerá luz”.</a:t>
            </a:r>
          </a:p>
        </p:txBody>
      </p:sp>
    </p:spTree>
    <p:extLst>
      <p:ext uri="{BB962C8B-B14F-4D97-AF65-F5344CB8AC3E}">
        <p14:creationId xmlns:p14="http://schemas.microsoft.com/office/powerpoint/2010/main" val="1492063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80501" y="1625017"/>
            <a:ext cx="73152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Las redes deberán tener convicción, compromiso y carácter; para comenzar los ciclos generales, e ir llevando a los nuevos discípulos por los procesos </a:t>
            </a:r>
            <a:r>
              <a:rPr lang="es-MX" sz="2800" b="1" dirty="0"/>
              <a:t>NACER, CRECER, MADURAR Y MULTIPLICAR, </a:t>
            </a:r>
            <a:r>
              <a:rPr lang="es-MX" sz="2800" dirty="0"/>
              <a:t>sin perder la visión y pasión; para lograr las metas fijadas en cada multiplicación.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70164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432194" y="1363035"/>
            <a:ext cx="62575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LA MULTIPLICACIÓN Y EL DIRECTOR </a:t>
            </a:r>
            <a:r>
              <a:rPr lang="es-MX" sz="6600" b="1" dirty="0" smtClean="0"/>
              <a:t>DE RED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89821" y="1831020"/>
            <a:ext cx="65660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Cada semilla dará su fruto, nuestra tarea es sembrarla; y el crecimiento lo da el Señor.</a:t>
            </a:r>
          </a:p>
          <a:p>
            <a:pPr algn="just"/>
            <a:r>
              <a:rPr lang="es-MX" sz="2800" dirty="0"/>
              <a:t> Él es quien convierte el corazón de las personas; nosotros solo somos reconciliadores con Dios.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5086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002535" y="1826475"/>
            <a:ext cx="720503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</a:t>
            </a:r>
          </a:p>
          <a:p>
            <a:pPr algn="just"/>
            <a:r>
              <a:rPr lang="es-MX" dirty="0"/>
              <a:t> </a:t>
            </a:r>
            <a:r>
              <a:rPr lang="es-MX" sz="2800" dirty="0"/>
              <a:t>Juan 15:8 </a:t>
            </a:r>
          </a:p>
          <a:p>
            <a:pPr algn="just"/>
            <a:r>
              <a:rPr lang="es-MX" sz="2800" b="1" dirty="0"/>
              <a:t>“En esto es glorificado mi Padre, en que llevéis mucho fruto, y seáis así mis discípulos”. 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6" y="1325983"/>
            <a:ext cx="749147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dirty="0"/>
              <a:t>Las células forman una hermosa red semejante a un </a:t>
            </a:r>
            <a:r>
              <a:rPr lang="es-MX" sz="2800" b="1" dirty="0"/>
              <a:t>“chinchorro”, </a:t>
            </a:r>
            <a:r>
              <a:rPr lang="es-MX" sz="2800" dirty="0"/>
              <a:t>redes gigantes que se usan en alta mar para ser maniobradas por más de dos barcos; pueden abarcar cientos de metros y tal vez kilómetros de extensión unidas por pequeñas mallas, donde los peces quedan atrapados y pueden sacar en una sola redada; toneladas de peces que solo entre dos barcos o más pueden jalar.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320262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13552" y="1657893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Lucas 5:4: </a:t>
            </a:r>
          </a:p>
          <a:p>
            <a:pPr algn="just"/>
            <a:r>
              <a:rPr lang="es-MX" sz="2800" b="1" dirty="0"/>
              <a:t>“Cuando terminó de hablar, dijo a Simón: Boga mar adentro, y echad vuestras redes para pescar”.</a:t>
            </a:r>
            <a:r>
              <a:rPr lang="es-MX" sz="2800" dirty="0"/>
              <a:t> </a:t>
            </a:r>
          </a:p>
          <a:p>
            <a:pPr algn="just"/>
            <a:r>
              <a:rPr lang="es-MX" sz="2800" dirty="0"/>
              <a:t>Este mismo efecto es lo que sucede con las células o grupos de amistad, pueden estando unidos para formar una red; sacar cientos de almas al ser echada la red.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10518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70333" y="1733782"/>
            <a:ext cx="724909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VIGILAR EL ESTADO DE SU RED</a:t>
            </a:r>
          </a:p>
          <a:p>
            <a:pPr algn="just"/>
            <a:r>
              <a:rPr lang="es-MX" dirty="0"/>
              <a:t> </a:t>
            </a:r>
            <a:r>
              <a:rPr lang="es-MX" sz="2800" dirty="0"/>
              <a:t>Juan 21:11: </a:t>
            </a:r>
          </a:p>
          <a:p>
            <a:pPr algn="just"/>
            <a:r>
              <a:rPr lang="es-MX" sz="2800" b="1" dirty="0"/>
              <a:t>“Subió Simón Pedro, y sacó la red a tierra, llena de grandes peces, ciento cincuenta y tres; y aun siendo tantos, la red no se rompió”. </a:t>
            </a:r>
          </a:p>
          <a:p>
            <a:pPr algn="just"/>
            <a:r>
              <a:rPr lang="es-MX" sz="2800" b="1" dirty="0"/>
              <a:t>“La red no se rompió”, </a:t>
            </a:r>
            <a:r>
              <a:rPr lang="es-MX" sz="2800" dirty="0"/>
              <a:t>los directores de red cuidaran de remendar las redes o grupos de amistad; para que la pesca no se pierda.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8470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46602" y="1620124"/>
            <a:ext cx="720503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Supervisar a sus coordinadores, supervisores, líderes de grupos de amistad para que los grupos de amistad se mantengan sanos y enfocados en sus tareas; de llevar por los procesos de la Estrategia de Jesús a cada nuevo congregante, que llegue a sus grupos de amistad.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5047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16096" y="1632705"/>
            <a:ext cx="76126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Cada grupo de amistad que se cierra, es un pozo que se le hace a la red; por ello la red se tiene que estar constantemente vigilando y remendando. Es decir que si por alguna razón se cierra un grupo de amistad, la red deberá abrir uno que lo supla inmediatamente. </a:t>
            </a:r>
          </a:p>
          <a:p>
            <a:pPr algn="just"/>
            <a:r>
              <a:rPr lang="es-MX" sz="2400" dirty="0"/>
              <a:t>Marcos 1:19: </a:t>
            </a:r>
          </a:p>
          <a:p>
            <a:pPr algn="just"/>
            <a:r>
              <a:rPr lang="es-MX" sz="2400" b="1" dirty="0"/>
              <a:t>“Pasando de allí un poco más adelante, vio a Jacobo hijo de Zebedeo, y a Juan su hermano, también ellos en la barca, que remendaban las redes”. </a:t>
            </a:r>
          </a:p>
          <a:p>
            <a:pPr algn="just"/>
            <a:r>
              <a:rPr lang="es-MX" sz="2400" dirty="0"/>
              <a:t>Lucas 5:2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357733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68636" y="1725920"/>
            <a:ext cx="67753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SELECCIONAR NUEVOS LÍDERES </a:t>
            </a:r>
          </a:p>
          <a:p>
            <a:pPr algn="just"/>
            <a:r>
              <a:rPr lang="es-MX" sz="2800" dirty="0"/>
              <a:t>Mateo 13:47: </a:t>
            </a:r>
          </a:p>
          <a:p>
            <a:pPr algn="just"/>
            <a:r>
              <a:rPr lang="es-MX" sz="2800" b="1" dirty="0"/>
              <a:t>“Asimismo el reino de los cielos es semejante a una red, que echada en el mar, recoge de toda clase de peces”.</a:t>
            </a:r>
          </a:p>
        </p:txBody>
      </p:sp>
    </p:spTree>
    <p:extLst>
      <p:ext uri="{BB962C8B-B14F-4D97-AF65-F5344CB8AC3E}">
        <p14:creationId xmlns:p14="http://schemas.microsoft.com/office/powerpoint/2010/main" val="1108016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1101</Words>
  <Application>Microsoft Office PowerPoint</Application>
  <PresentationFormat>Presentación en pantalla (4:3)</PresentationFormat>
  <Paragraphs>49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91</cp:revision>
  <dcterms:created xsi:type="dcterms:W3CDTF">2016-01-29T05:02:58Z</dcterms:created>
  <dcterms:modified xsi:type="dcterms:W3CDTF">2018-01-18T19:42:51Z</dcterms:modified>
  <cp:category/>
</cp:coreProperties>
</file>