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B6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3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638" y="90"/>
      </p:cViewPr>
      <p:guideLst>
        <p:guide orient="horz" pos="2160"/>
        <p:guide pos="38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795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574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870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063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727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132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60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303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48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216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3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119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Multiplicar fondo EDJ 2.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0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15247" y="1690944"/>
            <a:ext cx="732621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En estos niveles ya que un director de red tiene hasta 1,000 personas a su cargo, su tarea es aún mayor que la de un pastor de una iglesia tradicional; por la cantidad de personas que dirige un distrito de personas. </a:t>
            </a:r>
          </a:p>
          <a:p>
            <a:pPr algn="just"/>
            <a:r>
              <a:rPr lang="es-MX" sz="2800" dirty="0"/>
              <a:t>Casi similar algunas veces a un distrito de una organización, o sea responsabilidad en número de un Obispo. 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4054306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15248" y="1623266"/>
            <a:ext cx="764570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1 Crónicas 28:1:</a:t>
            </a:r>
          </a:p>
          <a:p>
            <a:pPr algn="just"/>
            <a:r>
              <a:rPr lang="es-MX" sz="2800" b="1" dirty="0"/>
              <a:t>“Reunió David en Jerusalén a todos los principales de Israel, los jefes de las tribus, los jefes de las divisiones que servían al rey, los jefes de millares y de centenas, los administradores de toda la hacienda y posesión del rey y de sus hijos, y los oficiales y los más poderosos y valientes de sus hombres”.</a:t>
            </a:r>
          </a:p>
          <a:p>
            <a:pPr algn="just"/>
            <a:r>
              <a:rPr lang="es-MX" sz="2800" dirty="0"/>
              <a:t> 2 Crónicas 25:5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71972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69484" y="1497708"/>
            <a:ext cx="7160964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III.- SER MINISTROS ORDENADOS </a:t>
            </a:r>
          </a:p>
          <a:p>
            <a:pPr algn="just"/>
            <a:r>
              <a:rPr lang="es-MX" sz="2800" dirty="0"/>
              <a:t>1 Crónicas 27:1: </a:t>
            </a:r>
          </a:p>
          <a:p>
            <a:pPr algn="just"/>
            <a:r>
              <a:rPr lang="es-MX" sz="2800" b="1" dirty="0"/>
              <a:t>“Estos son los principales de los hijos de Israel, jefes de familias, jefes de millares y de centenas, y oficiales que servían al rey en todos los negocios de las divisiones que entraban y salían cada mes durante todo el año, siendo cada división de veinticuatro mil”.</a:t>
            </a:r>
          </a:p>
        </p:txBody>
      </p:sp>
    </p:spTree>
    <p:extLst>
      <p:ext uri="{BB962C8B-B14F-4D97-AF65-F5344CB8AC3E}">
        <p14:creationId xmlns:p14="http://schemas.microsoft.com/office/powerpoint/2010/main" val="655217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91517" y="1651597"/>
            <a:ext cx="722706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b="1" dirty="0"/>
              <a:t>“Servir al rey en todos los negocios”, </a:t>
            </a:r>
            <a:r>
              <a:rPr lang="es-MX" sz="2800" dirty="0"/>
              <a:t>un director de red tiene infinidad de delegaciones de parte del pastor principal, por ello es pertinente que esta sección de líderes; sean también hombres que ya han sido calificados por la organización de la Asamblea, para tener autoridad para llevar a cabo las diferentes tareas que tendrá que asumir en su nivel de liderazgo. 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5273592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046602" y="1791673"/>
            <a:ext cx="708384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1 Crónicas 29:6: </a:t>
            </a:r>
          </a:p>
          <a:p>
            <a:pPr algn="just"/>
            <a:r>
              <a:rPr lang="es-MX" sz="2800" b="1" dirty="0"/>
              <a:t>“Entonces los jefes de familia, y los príncipes de las tribus de Israel, jefes de millares y de centenas, con los administradores de la hacienda del rey, ofrecieron voluntariamente”.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523763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123719" y="1581124"/>
            <a:ext cx="7138931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IV.- SER LIDERES DE INTEGRIDAD </a:t>
            </a:r>
          </a:p>
          <a:p>
            <a:pPr algn="just"/>
            <a:r>
              <a:rPr lang="es-MX" sz="2800" dirty="0"/>
              <a:t>Éxodo 18:21: </a:t>
            </a:r>
          </a:p>
          <a:p>
            <a:pPr algn="just"/>
            <a:r>
              <a:rPr lang="es-MX" sz="2800" b="1" dirty="0"/>
              <a:t>“Además escoge tú de entre todo el pueblo varones de virtud, temerosos de Dios, varones de verdad, que aborrezcan la avaricia; y ponlos sobre el pueblo por jefes de millares, de centenas, de cincuenta y de diez”.</a:t>
            </a:r>
          </a:p>
        </p:txBody>
      </p:sp>
    </p:spTree>
    <p:extLst>
      <p:ext uri="{BB962C8B-B14F-4D97-AF65-F5344CB8AC3E}">
        <p14:creationId xmlns:p14="http://schemas.microsoft.com/office/powerpoint/2010/main" val="34167460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782197" y="1446996"/>
            <a:ext cx="753553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b="1" dirty="0"/>
              <a:t>“Que aborrezcan la avaricia”, </a:t>
            </a:r>
            <a:r>
              <a:rPr lang="es-MX" sz="2800" dirty="0"/>
              <a:t>la integridad es una cualidad de los verdaderos hombres de Dios; y al manejar tanto pueblo, se requiere que sea un hombre no interesado en la recompensa, aunque tienen derecho también del fruto del pueblo. </a:t>
            </a:r>
          </a:p>
          <a:p>
            <a:pPr algn="just"/>
            <a:r>
              <a:rPr lang="es-MX" sz="2800" dirty="0"/>
              <a:t>Proverbios 27:18: </a:t>
            </a:r>
            <a:r>
              <a:rPr lang="es-MX" sz="2800" b="1" dirty="0"/>
              <a:t>“Quien cuida la higuera comerá su fruto, Y el que mira por los intereses de su señor, tendrá honra”. </a:t>
            </a:r>
          </a:p>
          <a:p>
            <a:pPr algn="just"/>
            <a:r>
              <a:rPr lang="es-MX" sz="2800" dirty="0"/>
              <a:t>1 Corintios 9:7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4151489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15248" y="1269149"/>
            <a:ext cx="754655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Pero aun cuando Dios le dará a comer del fruto de su trabajo, el menester que su corazón no esté en la ganancia o en la recompensa; ya que su corazón no sería integro en relación a esto. Por eso, el director de red deberá ser fiel mayordomo de lo que el Señor le pone en sus manos; y ser un fiel diezmador a la iglesia del Señor. </a:t>
            </a:r>
          </a:p>
          <a:p>
            <a:pPr algn="just"/>
            <a:r>
              <a:rPr lang="es-MX" sz="2800" dirty="0"/>
              <a:t>Nota: Estos líderes deberán estar pagados por la iglesia, al menos a medio tiempo; para que puedan desempeñar bien su enorme responsabilidad.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9558197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782198" y="1486518"/>
            <a:ext cx="732621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CONCLUSIÓN </a:t>
            </a:r>
          </a:p>
          <a:p>
            <a:pPr algn="just"/>
            <a:r>
              <a:rPr lang="es-MX" sz="2800" dirty="0"/>
              <a:t>Ser un Director de Red de 100 células no es tarea fácil, se requiere un gran compromiso para llevar a cabo esta tan grande tarea. </a:t>
            </a:r>
          </a:p>
          <a:p>
            <a:pPr algn="just"/>
            <a:r>
              <a:rPr lang="es-MX" sz="2800" dirty="0"/>
              <a:t>Por eso es muy importante también, que este hombre ame a Dios, a su pastor y a la iglesia de una manera extraordinaria; para poder en medio de tanta tarea mantenerse fiel a su gran responsabilidad. 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092824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002535" y="1831020"/>
            <a:ext cx="68524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Hebreos 6:10: </a:t>
            </a:r>
          </a:p>
          <a:p>
            <a:pPr algn="just"/>
            <a:r>
              <a:rPr lang="es-MX" sz="2800" b="1" dirty="0"/>
              <a:t>“Porque Dios no es injusto para olvidar vuestra obra y el trabajo de amor que habéis mostrado hacia su nombre, habiendo servido a los santos y sirviéndoles aún”.</a:t>
            </a:r>
          </a:p>
        </p:txBody>
      </p:sp>
    </p:spTree>
    <p:extLst>
      <p:ext uri="{BB962C8B-B14F-4D97-AF65-F5344CB8AC3E}">
        <p14:creationId xmlns:p14="http://schemas.microsoft.com/office/powerpoint/2010/main" val="1634515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277957" y="2124727"/>
            <a:ext cx="625758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6600" b="1" dirty="0" smtClean="0"/>
              <a:t>DIRECTOR DE RED</a:t>
            </a:r>
            <a:endParaRPr lang="es-MX" sz="6600" b="1" dirty="0"/>
          </a:p>
        </p:txBody>
      </p:sp>
    </p:spTree>
    <p:extLst>
      <p:ext uri="{BB962C8B-B14F-4D97-AF65-F5344CB8AC3E}">
        <p14:creationId xmlns:p14="http://schemas.microsoft.com/office/powerpoint/2010/main" val="1711745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892366" y="1736763"/>
            <a:ext cx="723808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BASE BÍBLICA: </a:t>
            </a:r>
          </a:p>
          <a:p>
            <a:pPr algn="just"/>
            <a:r>
              <a:rPr lang="es-MX" sz="2800" dirty="0"/>
              <a:t>Éxodo 18:25 </a:t>
            </a:r>
          </a:p>
          <a:p>
            <a:pPr algn="just"/>
            <a:r>
              <a:rPr lang="es-MX" sz="2800" b="1" dirty="0"/>
              <a:t>“Escogió Moisés varones de virtud de entre todo Israel, y los puso por jefes sobre el pueblo, sobre mil, sobre ciento, sobre cincuenta, y sobre diez”.</a:t>
            </a:r>
          </a:p>
        </p:txBody>
      </p:sp>
    </p:spTree>
    <p:extLst>
      <p:ext uri="{BB962C8B-B14F-4D97-AF65-F5344CB8AC3E}">
        <p14:creationId xmlns:p14="http://schemas.microsoft.com/office/powerpoint/2010/main" val="2480489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37282" y="1557164"/>
            <a:ext cx="770079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b="1" dirty="0"/>
              <a:t>“Sobre mil”, </a:t>
            </a:r>
            <a:r>
              <a:rPr lang="es-MX" sz="2800" dirty="0"/>
              <a:t>los directores de red son la autoridad para dirigir los trabajos de una Red completa de grupos de amistad, de 100 grupos de amistad, 20 sectores y 10 zonas bajo su autoridad. </a:t>
            </a:r>
          </a:p>
          <a:p>
            <a:pPr algn="just"/>
            <a:r>
              <a:rPr lang="es-MX" sz="2800" dirty="0"/>
              <a:t>Son después del Pastor principal, la autoridad inmediata de los coordinadores de zona, supervisores de sector y líderes de grupos de amistad; pueden estar en autoridad hasta </a:t>
            </a:r>
            <a:r>
              <a:rPr lang="es-MX" sz="2800" b="1" dirty="0"/>
              <a:t>“Sobre mil personas”.</a:t>
            </a:r>
          </a:p>
        </p:txBody>
      </p:sp>
    </p:spTree>
    <p:extLst>
      <p:ext uri="{BB962C8B-B14F-4D97-AF65-F5344CB8AC3E}">
        <p14:creationId xmlns:p14="http://schemas.microsoft.com/office/powerpoint/2010/main" val="1040517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80501" y="1368649"/>
            <a:ext cx="751350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I.- LÍDER EJEMPLAR EN LA VISIÓN </a:t>
            </a:r>
          </a:p>
          <a:p>
            <a:pPr algn="just"/>
            <a:r>
              <a:rPr lang="es-MX" sz="2800" dirty="0"/>
              <a:t>Unas de las características para ser un director de Red, es haber sido un líder ejemplar en la visión de la estrategia de Jesús; ya que en el modelo celular, las iglesias no pueden calificar por jerarquías; sino por experiencia en el términos de los hechos. </a:t>
            </a:r>
          </a:p>
          <a:p>
            <a:pPr algn="just"/>
            <a:r>
              <a:rPr lang="es-MX" sz="2800" dirty="0"/>
              <a:t>Haber probado conocer la visión de la Estrategia de Jesús, para poder tener autoridad moral y espiritual con sus discípulos; y quienes estarán bajo su autoridad.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4083020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222872" y="1903419"/>
            <a:ext cx="667622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2 Samuel 18:1: </a:t>
            </a:r>
          </a:p>
          <a:p>
            <a:pPr algn="just"/>
            <a:r>
              <a:rPr lang="es-MX" sz="2800" b="1" dirty="0"/>
              <a:t>“David, pues, pasó revista al pueblo que tenía consigo, y puso sobre ellos jefes de millares y jefes de centenas”.</a:t>
            </a:r>
          </a:p>
        </p:txBody>
      </p:sp>
    </p:spTree>
    <p:extLst>
      <p:ext uri="{BB962C8B-B14F-4D97-AF65-F5344CB8AC3E}">
        <p14:creationId xmlns:p14="http://schemas.microsoft.com/office/powerpoint/2010/main" val="3594711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760165" y="1664191"/>
            <a:ext cx="710587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Ejemplo: </a:t>
            </a:r>
          </a:p>
          <a:p>
            <a:pPr marL="514350" indent="-514350" algn="just">
              <a:buAutoNum type="alphaUcPeriod"/>
            </a:pPr>
            <a:r>
              <a:rPr lang="es-MX" sz="2800" dirty="0"/>
              <a:t>Haber sido líder de grupo de amistad. </a:t>
            </a:r>
          </a:p>
          <a:p>
            <a:pPr algn="just"/>
            <a:r>
              <a:rPr lang="es-MX" sz="2800" dirty="0"/>
              <a:t>B. Haber sido supervisor. </a:t>
            </a:r>
          </a:p>
          <a:p>
            <a:pPr algn="just"/>
            <a:r>
              <a:rPr lang="es-MX" sz="2800" dirty="0"/>
              <a:t>C. Ser o haber sido coordinador de zona </a:t>
            </a:r>
          </a:p>
          <a:p>
            <a:pPr algn="just"/>
            <a:r>
              <a:rPr lang="es-MX" sz="2800" dirty="0"/>
              <a:t>D. Estar involucrado en por lo menos un ministerio. </a:t>
            </a:r>
          </a:p>
          <a:p>
            <a:pPr algn="just"/>
            <a:r>
              <a:rPr lang="es-MX" sz="2800" dirty="0"/>
              <a:t>E. De preferencia ser ministro ordenado.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281353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59316" y="1631313"/>
            <a:ext cx="7480453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II.- TENER BUEN TESTIMONIO </a:t>
            </a:r>
          </a:p>
          <a:p>
            <a:pPr algn="just"/>
            <a:r>
              <a:rPr lang="es-MX" sz="2800" dirty="0"/>
              <a:t>Deuteronomio 1:15: </a:t>
            </a:r>
          </a:p>
          <a:p>
            <a:pPr algn="just"/>
            <a:r>
              <a:rPr lang="es-MX" sz="2800" b="1" dirty="0"/>
              <a:t>“Y tomé a los principales de vuestras tribus, varones sabios y expertos, y los puse por jefes sobre vosotros, jefes de millares, de centenas, de cincuenta y de diez, y gobernadores de vuestras tribus”. </a:t>
            </a:r>
          </a:p>
        </p:txBody>
      </p:sp>
    </p:spTree>
    <p:extLst>
      <p:ext uri="{BB962C8B-B14F-4D97-AF65-F5344CB8AC3E}">
        <p14:creationId xmlns:p14="http://schemas.microsoft.com/office/powerpoint/2010/main" val="1861545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15248" y="1939613"/>
            <a:ext cx="739231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La responsabilidad en una iglesia celular que alcanza los niveles de millares, es una tarea grande. Por ello los líderes de mil o directores de las redes celulares, deberán ser hombres </a:t>
            </a:r>
            <a:r>
              <a:rPr lang="es-MX" sz="2800" b="1" dirty="0"/>
              <a:t>“sabios y expertos”; </a:t>
            </a:r>
            <a:r>
              <a:rPr lang="es-MX" sz="2800" dirty="0"/>
              <a:t>además de tener buen testimonio en la congregación para poder ejercer autoridad.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33630912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1012</Words>
  <Application>Microsoft Office PowerPoint</Application>
  <PresentationFormat>Presentación en pantalla (4:3)</PresentationFormat>
  <Paragraphs>45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2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user</dc:creator>
  <cp:keywords/>
  <dc:description/>
  <cp:lastModifiedBy>Iglesia La Misión</cp:lastModifiedBy>
  <cp:revision>87</cp:revision>
  <dcterms:created xsi:type="dcterms:W3CDTF">2016-01-29T05:02:58Z</dcterms:created>
  <dcterms:modified xsi:type="dcterms:W3CDTF">2018-01-18T19:20:48Z</dcterms:modified>
  <cp:category/>
</cp:coreProperties>
</file>