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7" y="1690944"/>
            <a:ext cx="73262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En estos niveles ya que un director de red tiene hasta 1,000 personas a su cargo, su tarea es aún mayor que la de un pastor de una iglesia tradicional; por la cantidad de personas que dirige un distrito de personas. </a:t>
            </a:r>
          </a:p>
          <a:p>
            <a:pPr algn="just"/>
            <a:r>
              <a:rPr lang="es-MX" sz="2800" dirty="0"/>
              <a:t>Casi similar algunas veces a un distrito de una organización, o sea responsabilidad en número de un Obispo.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5430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623266"/>
            <a:ext cx="76457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Crónicas 28:1:</a:t>
            </a:r>
          </a:p>
          <a:p>
            <a:pPr algn="just"/>
            <a:r>
              <a:rPr lang="es-MX" sz="2800" b="1" dirty="0"/>
              <a:t>“Reunió David en Jerusalén a todos los principales de Israel, los jefes de las tribus, los jefes de las divisiones que servían al rey, los jefes de millares y de centenas, los administradores de toda la hacienda y posesión del rey y de sus hijos, y los oficiales y los más poderosos y valientes de sus hombres”.</a:t>
            </a:r>
          </a:p>
          <a:p>
            <a:pPr algn="just"/>
            <a:r>
              <a:rPr lang="es-MX" sz="2800" dirty="0"/>
              <a:t> 2 Crónicas 25:5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7197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497708"/>
            <a:ext cx="71609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SER MINISTROS ORDENADOS </a:t>
            </a:r>
          </a:p>
          <a:p>
            <a:pPr algn="just"/>
            <a:r>
              <a:rPr lang="es-MX" sz="2800" dirty="0"/>
              <a:t>1 Crónicas 27:1: </a:t>
            </a:r>
          </a:p>
          <a:p>
            <a:pPr algn="just"/>
            <a:r>
              <a:rPr lang="es-MX" sz="2800" b="1" dirty="0"/>
              <a:t>“Estos son los principales de los hijos de Israel, jefes de familias, jefes de millares y de centenas, y oficiales que servían al rey en todos los negocios de las divisiones que entraban y salían cada mes durante todo el año, siendo cada división de veinticuatro mil”.</a:t>
            </a:r>
          </a:p>
        </p:txBody>
      </p:sp>
    </p:spTree>
    <p:extLst>
      <p:ext uri="{BB962C8B-B14F-4D97-AF65-F5344CB8AC3E}">
        <p14:creationId xmlns:p14="http://schemas.microsoft.com/office/powerpoint/2010/main" val="655217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91517" y="1651597"/>
            <a:ext cx="72270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“Servir al rey en todos los negocios”, </a:t>
            </a:r>
            <a:r>
              <a:rPr lang="es-MX" sz="2800" dirty="0"/>
              <a:t>un director de red tiene infinidad de delegaciones de parte del pastor principal, por ello es pertinente que esta sección de líderes; sean también hombres que ya han sido calificados por la organización de la Asamblea, para tener autoridad para llevar a cabo las diferentes tareas que tendrá que asumir en su nivel de liderazgo.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27359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46602" y="1791673"/>
            <a:ext cx="70838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Crónicas 29:6: </a:t>
            </a:r>
          </a:p>
          <a:p>
            <a:pPr algn="just"/>
            <a:r>
              <a:rPr lang="es-MX" sz="2800" b="1" dirty="0"/>
              <a:t>“Entonces los jefes de familia, y los príncipes de las tribus de Israel, jefes de millares y de centenas, con los administradores de la hacienda del rey, ofrecieron voluntariamente”.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523763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23719" y="1581124"/>
            <a:ext cx="713893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SER LIDERES DE INTEGRIDAD </a:t>
            </a:r>
          </a:p>
          <a:p>
            <a:pPr algn="just"/>
            <a:r>
              <a:rPr lang="es-MX" sz="2800" dirty="0"/>
              <a:t>Éxodo 18:21: </a:t>
            </a:r>
          </a:p>
          <a:p>
            <a:pPr algn="just"/>
            <a:r>
              <a:rPr lang="es-MX" sz="2800" b="1" dirty="0"/>
              <a:t>“Además escoge tú de entre todo el pueblo varones de virtud, temerosos de Dios, varones de verdad, que aborrezcan la avaricia; y ponlos sobre el pueblo por jefes de millares, de centenas, de cincuenta y de diez”.</a:t>
            </a:r>
          </a:p>
        </p:txBody>
      </p:sp>
    </p:spTree>
    <p:extLst>
      <p:ext uri="{BB962C8B-B14F-4D97-AF65-F5344CB8AC3E}">
        <p14:creationId xmlns:p14="http://schemas.microsoft.com/office/powerpoint/2010/main" val="3416746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82197" y="1446996"/>
            <a:ext cx="753553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“Que aborrezcan la avaricia”, </a:t>
            </a:r>
            <a:r>
              <a:rPr lang="es-MX" sz="2800" dirty="0"/>
              <a:t>la integridad es una cualidad de los verdaderos hombres de Dios; y al manejar tanto pueblo, se requiere que sea un hombre no interesado en la recompensa, aunque tienen derecho también del fruto del pueblo. </a:t>
            </a:r>
          </a:p>
          <a:p>
            <a:pPr algn="just"/>
            <a:r>
              <a:rPr lang="es-MX" sz="2800" dirty="0"/>
              <a:t>Proverbios 27:18: </a:t>
            </a:r>
            <a:r>
              <a:rPr lang="es-MX" sz="2800" b="1" dirty="0"/>
              <a:t>“Quien cuida la higuera comerá su fruto, Y el que mira por los intereses de su señor, tendrá honra”. </a:t>
            </a:r>
          </a:p>
          <a:p>
            <a:pPr algn="just"/>
            <a:r>
              <a:rPr lang="es-MX" sz="2800" dirty="0"/>
              <a:t>1 Corintios 9:7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41514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269149"/>
            <a:ext cx="754655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Pero aun cuando Dios le dará a comer del fruto de su trabajo, el menester que su corazón no esté en la ganancia o en la recompensa; ya que su corazón no sería integro en relación a esto. Por eso, el director de red deberá ser fiel mayordomo de lo que el Señor le pone en sus manos; y ser un fiel diezmador a la iglesia del Señor. </a:t>
            </a:r>
          </a:p>
          <a:p>
            <a:pPr algn="just"/>
            <a:r>
              <a:rPr lang="es-MX" sz="2800" dirty="0"/>
              <a:t>Nota: Estos líderes deberán estar pagados por la iglesia, al menos a medio tiempo; para que puedan desempeñar bien su enorme responsabilidad.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955819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82198" y="1486518"/>
            <a:ext cx="73262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Ser un Director de Red de 100 células no es tarea fácil, se requiere un gran compromiso para llevar a cabo esta tan grande tarea. </a:t>
            </a:r>
          </a:p>
          <a:p>
            <a:pPr algn="just"/>
            <a:r>
              <a:rPr lang="es-MX" sz="2800" dirty="0"/>
              <a:t>Por eso es muy importante también, que este hombre ame a Dios, a su pastor y a la iglesia de una manera extraordinaria; para poder en medio de tanta tarea mantenerse fiel a su gran responsabilidad.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09282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831020"/>
            <a:ext cx="68524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Hebreos 6:10: </a:t>
            </a:r>
          </a:p>
          <a:p>
            <a:pPr algn="just"/>
            <a:r>
              <a:rPr lang="es-MX" sz="2800" b="1" dirty="0"/>
              <a:t>“Porque Dios no es injusto para olvidar vuestra obra y el trabajo de amor que habéis mostrado hacia su nombre, habiendo servido a los santos y sirviéndoles aún”.</a:t>
            </a:r>
          </a:p>
        </p:txBody>
      </p:sp>
    </p:spTree>
    <p:extLst>
      <p:ext uri="{BB962C8B-B14F-4D97-AF65-F5344CB8AC3E}">
        <p14:creationId xmlns:p14="http://schemas.microsoft.com/office/powerpoint/2010/main" val="163451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77957" y="2124727"/>
            <a:ext cx="625758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DIRECTOR DE RED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92366" y="1736763"/>
            <a:ext cx="723808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Éxodo 18:25 </a:t>
            </a:r>
          </a:p>
          <a:p>
            <a:pPr algn="just"/>
            <a:r>
              <a:rPr lang="es-MX" sz="2800" b="1" dirty="0"/>
              <a:t>“Escogió Moisés varones de virtud de entre todo Israel, y los puso por jefes sobre el pueblo, sobre mil, sobre ciento, sobre cincuenta, y sobre diez”.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2" y="1557164"/>
            <a:ext cx="77007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“Sobre mil”, </a:t>
            </a:r>
            <a:r>
              <a:rPr lang="es-MX" sz="2800" dirty="0"/>
              <a:t>los directores de red son la autoridad para dirigir los trabajos de una Red completa de grupos de amistad, de 100 grupos de amistad, 20 sectores y 10 zonas bajo su autoridad. </a:t>
            </a:r>
          </a:p>
          <a:p>
            <a:pPr algn="just"/>
            <a:r>
              <a:rPr lang="es-MX" sz="2800" dirty="0"/>
              <a:t>Son después del Pastor principal, la autoridad inmediata de los coordinadores de zona, supervisores de sector y líderes de grupos de amistad; pueden estar en autoridad hasta </a:t>
            </a:r>
            <a:r>
              <a:rPr lang="es-MX" sz="2800" b="1" dirty="0"/>
              <a:t>“Sobre mil personas”.</a:t>
            </a:r>
          </a:p>
        </p:txBody>
      </p:sp>
    </p:spTree>
    <p:extLst>
      <p:ext uri="{BB962C8B-B14F-4D97-AF65-F5344CB8AC3E}">
        <p14:creationId xmlns:p14="http://schemas.microsoft.com/office/powerpoint/2010/main" val="104051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1368649"/>
            <a:ext cx="751350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LÍDER EJEMPLAR EN LA VISIÓN </a:t>
            </a:r>
          </a:p>
          <a:p>
            <a:pPr algn="just"/>
            <a:r>
              <a:rPr lang="es-MX" sz="2800" dirty="0"/>
              <a:t>Unas de las características para ser un director de Red, es haber sido un líder ejemplar en la visión de la estrategia de Jesús; ya que en el modelo celular, las iglesias no pueden calificar por jerarquías; sino por experiencia en el términos de los hechos. </a:t>
            </a:r>
          </a:p>
          <a:p>
            <a:pPr algn="just"/>
            <a:r>
              <a:rPr lang="es-MX" sz="2800" dirty="0"/>
              <a:t>Haber probado conocer la visión de la Estrategia de Jesús, para poder tener autoridad moral y espiritual con sus discípulos; y quienes estarán bajo su autoridad.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83020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22872" y="1903419"/>
            <a:ext cx="66762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2 Samuel 18:1: </a:t>
            </a:r>
          </a:p>
          <a:p>
            <a:pPr algn="just"/>
            <a:r>
              <a:rPr lang="es-MX" sz="2800" b="1" dirty="0"/>
              <a:t>“David, pues, pasó revista al pueblo que tenía consigo, y puso sobre ellos jefes de millares y jefes de centenas”.</a:t>
            </a:r>
          </a:p>
        </p:txBody>
      </p:sp>
    </p:spTree>
    <p:extLst>
      <p:ext uri="{BB962C8B-B14F-4D97-AF65-F5344CB8AC3E}">
        <p14:creationId xmlns:p14="http://schemas.microsoft.com/office/powerpoint/2010/main" val="3594711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60165" y="1664191"/>
            <a:ext cx="710587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Ejemplo: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Haber sido líder de grupo de amistad. </a:t>
            </a:r>
          </a:p>
          <a:p>
            <a:pPr algn="just"/>
            <a:r>
              <a:rPr lang="es-MX" sz="2800" dirty="0"/>
              <a:t>B. Haber sido supervisor. </a:t>
            </a:r>
          </a:p>
          <a:p>
            <a:pPr algn="just"/>
            <a:r>
              <a:rPr lang="es-MX" sz="2800" dirty="0"/>
              <a:t>C. Ser o haber sido coordinador de zona </a:t>
            </a:r>
          </a:p>
          <a:p>
            <a:pPr algn="just"/>
            <a:r>
              <a:rPr lang="es-MX" sz="2800" dirty="0"/>
              <a:t>D. Estar involucrado en por lo menos un ministerio. </a:t>
            </a:r>
          </a:p>
          <a:p>
            <a:pPr algn="just"/>
            <a:r>
              <a:rPr lang="es-MX" sz="2800" dirty="0"/>
              <a:t>E. De preferencia ser ministro ordenado.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28135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631313"/>
            <a:ext cx="748045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TENER BUEN TESTIMONIO </a:t>
            </a:r>
          </a:p>
          <a:p>
            <a:pPr algn="just"/>
            <a:r>
              <a:rPr lang="es-MX" sz="2800" dirty="0"/>
              <a:t>Deuteronomio 1:15: </a:t>
            </a:r>
          </a:p>
          <a:p>
            <a:pPr algn="just"/>
            <a:r>
              <a:rPr lang="es-MX" sz="2800" b="1" dirty="0"/>
              <a:t>“Y tomé a los principales de vuestras tribus, varones sabios y expertos, y los puse por jefes sobre vosotros, jefes de millares, de centenas, de cincuenta y de diez, y gobernadores de vuestras tribus”. </a:t>
            </a:r>
          </a:p>
        </p:txBody>
      </p:sp>
    </p:spTree>
    <p:extLst>
      <p:ext uri="{BB962C8B-B14F-4D97-AF65-F5344CB8AC3E}">
        <p14:creationId xmlns:p14="http://schemas.microsoft.com/office/powerpoint/2010/main" val="1861545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939613"/>
            <a:ext cx="73923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responsabilidad en una iglesia celular que alcanza los niveles de millares, es una tarea grande. Por ello los líderes de mil o directores de las redes celulares, deberán ser hombres </a:t>
            </a:r>
            <a:r>
              <a:rPr lang="es-MX" sz="2800" b="1" dirty="0"/>
              <a:t>“sabios y expertos”; </a:t>
            </a:r>
            <a:r>
              <a:rPr lang="es-MX" sz="2800" dirty="0"/>
              <a:t>además de tener buen testimonio en la congregación para poder ejercer autoridad.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63091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1012</Words>
  <Application>Microsoft Office PowerPoint</Application>
  <PresentationFormat>Presentación en pantalla (4:3)</PresentationFormat>
  <Paragraphs>45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87</cp:revision>
  <dcterms:created xsi:type="dcterms:W3CDTF">2016-01-29T05:02:58Z</dcterms:created>
  <dcterms:modified xsi:type="dcterms:W3CDTF">2018-01-18T19:20:48Z</dcterms:modified>
  <cp:category/>
</cp:coreProperties>
</file>