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B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3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638" y="90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9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0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6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4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1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Multiplicar fondo EDJ 2.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05081" y="1552446"/>
            <a:ext cx="765672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Seleccionar a los nuevos líderes en grupos de amistad, para presentárselos a su red para su aprobación y al pastor principal; será una de las tareas que el coordinador de zona deberá hacer con mucho cuidado. Ya que la ley de la multiplicación, es que todos se reproducen según su </a:t>
            </a:r>
            <a:r>
              <a:rPr lang="es-MX" sz="2800" b="1" dirty="0"/>
              <a:t>“género”; </a:t>
            </a:r>
            <a:r>
              <a:rPr lang="es-MX" sz="2800" dirty="0"/>
              <a:t>y según su </a:t>
            </a:r>
            <a:r>
              <a:rPr lang="es-MX" sz="2800" b="1" dirty="0"/>
              <a:t>“especie”. </a:t>
            </a:r>
          </a:p>
          <a:p>
            <a:pPr algn="just"/>
            <a:r>
              <a:rPr lang="es-MX" sz="2800" dirty="0"/>
              <a:t>Es decir, el tipo de liderazgo que tengamos; determinará el tipo de iglesia que seremos.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44638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49146" y="1653174"/>
            <a:ext cx="765672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Génesis 1:21: </a:t>
            </a:r>
          </a:p>
          <a:p>
            <a:pPr algn="just"/>
            <a:r>
              <a:rPr lang="es-MX" sz="2800" b="1" dirty="0"/>
              <a:t>“Y creó Dios los grandes monstruos marinos, y todo ser viviente que se mueve, que las aguas produjeron según su género, y toda ave alada según su especie. Y vio Dios que era bueno”. </a:t>
            </a:r>
          </a:p>
          <a:p>
            <a:pPr algn="just"/>
            <a:r>
              <a:rPr lang="es-MX" sz="2800" dirty="0"/>
              <a:t>Sin nuevos líderes, no pueden lograrse grandes multiplicaciones.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4008863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27113" y="1972129"/>
            <a:ext cx="773384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La capacidad de una zona para reproducir líderes, es la capacidad de multiplicación que tendrá. </a:t>
            </a:r>
          </a:p>
          <a:p>
            <a:pPr algn="just"/>
            <a:r>
              <a:rPr lang="es-MX" sz="2800" dirty="0"/>
              <a:t>Es decir, que el crecimiento y la multiplicación es directamente relacionado; a la capacidad de estar entrenando y formando nuevos líderes.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4268276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38129" y="1386533"/>
            <a:ext cx="7932145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Si no entendemos este principio, nuestras multiplicaciones serán pobres y forzadas; a obligar a los líderes existentes que doblen su tarea en dar más de un grupo de amistad por semana, o a mantener grupos de amistad solo engordando sin tener multiplicaciones. </a:t>
            </a:r>
          </a:p>
          <a:p>
            <a:pPr algn="just"/>
            <a:r>
              <a:rPr lang="es-MX" sz="2800" dirty="0"/>
              <a:t>Números 1:16: </a:t>
            </a:r>
          </a:p>
          <a:p>
            <a:pPr algn="just"/>
            <a:r>
              <a:rPr lang="es-MX" sz="2800" b="1" dirty="0"/>
              <a:t>“Estos eran los nombrados de entre la congregación, príncipes de las tribus de sus padres, capitanes de los millares de Israel”.</a:t>
            </a:r>
          </a:p>
        </p:txBody>
      </p:sp>
    </p:spTree>
    <p:extLst>
      <p:ext uri="{BB962C8B-B14F-4D97-AF65-F5344CB8AC3E}">
        <p14:creationId xmlns:p14="http://schemas.microsoft.com/office/powerpoint/2010/main" val="36962983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68636" y="1802690"/>
            <a:ext cx="73592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Efesios 4:16:</a:t>
            </a:r>
          </a:p>
          <a:p>
            <a:pPr algn="just"/>
            <a:r>
              <a:rPr lang="es-MX" sz="2800" dirty="0"/>
              <a:t> </a:t>
            </a:r>
            <a:r>
              <a:rPr lang="es-MX" sz="2800" b="1" dirty="0"/>
              <a:t>“de quien todo el cuerpo, bien concertado y unido entre sí por todas las coyunturas que se ayudan mutuamente, según la actividad propia de cada miembro, recibe su crecimiento para ir edificándose en amor”.</a:t>
            </a:r>
          </a:p>
        </p:txBody>
      </p:sp>
    </p:spTree>
    <p:extLst>
      <p:ext uri="{BB962C8B-B14F-4D97-AF65-F5344CB8AC3E}">
        <p14:creationId xmlns:p14="http://schemas.microsoft.com/office/powerpoint/2010/main" val="2433206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92366" y="1719622"/>
            <a:ext cx="74694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III.- TRABAJAR CON NÚMEROS </a:t>
            </a:r>
          </a:p>
          <a:p>
            <a:pPr algn="just"/>
            <a:r>
              <a:rPr lang="es-MX" sz="2800" dirty="0"/>
              <a:t>Los números son fríos y calculadores porque no mienten, por ello la zona tendrá la prioridad de ver los números que arrojan los grupos de amistad; para poder dar dirección en lo que exista deficiencia.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4525174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02535" y="1602809"/>
            <a:ext cx="729316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Algunos números que deberán vigilar:</a:t>
            </a:r>
          </a:p>
          <a:p>
            <a:pPr algn="just"/>
            <a:r>
              <a:rPr lang="es-MX" sz="2800" dirty="0"/>
              <a:t> A. Asistencia de miembros. </a:t>
            </a:r>
          </a:p>
          <a:p>
            <a:pPr algn="just"/>
            <a:r>
              <a:rPr lang="es-MX" sz="2800" dirty="0"/>
              <a:t>B. Asistencia de invitados. </a:t>
            </a:r>
          </a:p>
          <a:p>
            <a:pPr algn="just"/>
            <a:r>
              <a:rPr lang="es-MX" sz="2800" dirty="0"/>
              <a:t>C. Visitas del supervisor. </a:t>
            </a:r>
          </a:p>
          <a:p>
            <a:pPr algn="just"/>
            <a:r>
              <a:rPr lang="es-MX" sz="2800" dirty="0"/>
              <a:t>D. Metas en cada proceso de la estrategia de Jesús. </a:t>
            </a:r>
          </a:p>
          <a:p>
            <a:pPr algn="just"/>
            <a:r>
              <a:rPr lang="es-MX" sz="2800" dirty="0"/>
              <a:t>E. Alumnos enviados de la zona a los propósitos para su desarrollo.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4613812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69483" y="1829444"/>
            <a:ext cx="757960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Génesis 12:2: </a:t>
            </a:r>
          </a:p>
          <a:p>
            <a:pPr algn="just"/>
            <a:r>
              <a:rPr lang="es-MX" sz="2800" b="1" dirty="0"/>
              <a:t>“Y haré de ti una nación grande, y te bendeciré, y engrandeceré tu nombre, y serás bendición”. “hare de ti una nación grande”, </a:t>
            </a:r>
            <a:r>
              <a:rPr lang="es-MX" sz="2800" dirty="0"/>
              <a:t>las promesas de Dios para su pueblo siempre son para multiplicación; ya que Dios trabaja en hacer grande lo pequeño.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5400359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24569" y="1917579"/>
            <a:ext cx="7105879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Dios le dio a Abraham un hijo, y después salió una nación entera. </a:t>
            </a:r>
          </a:p>
          <a:p>
            <a:pPr algn="just"/>
            <a:r>
              <a:rPr lang="es-MX" sz="2800" dirty="0"/>
              <a:t>Si Dios te ha dado un líder, con ese te puedes multiplicar. </a:t>
            </a:r>
          </a:p>
          <a:p>
            <a:pPr algn="just"/>
            <a:r>
              <a:rPr lang="es-MX" sz="2800" dirty="0"/>
              <a:t>Cuanto más con una zona entera de hermanos ,dispuestos a engrandecer el reino de Dios aquí en la tierra.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4469761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24568" y="1884528"/>
            <a:ext cx="695164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Mateo 13:45:</a:t>
            </a:r>
          </a:p>
          <a:p>
            <a:pPr algn="just"/>
            <a:r>
              <a:rPr lang="es-MX" sz="2800" b="1" dirty="0"/>
              <a:t>“También el reino de los cielos es semejante a un mercader que busca buenas perlas”. </a:t>
            </a:r>
          </a:p>
          <a:p>
            <a:pPr algn="just"/>
            <a:r>
              <a:rPr lang="es-MX" sz="2800" dirty="0"/>
              <a:t>Hechos 28:31: </a:t>
            </a:r>
          </a:p>
          <a:p>
            <a:pPr algn="just"/>
            <a:r>
              <a:rPr lang="es-MX" sz="2800" b="1" dirty="0"/>
              <a:t>“predicando el reino de Dios y enseñando acerca del Señor Jesucristo, abiertamente y sin impedimento”.</a:t>
            </a:r>
          </a:p>
        </p:txBody>
      </p:sp>
    </p:spTree>
    <p:extLst>
      <p:ext uri="{BB962C8B-B14F-4D97-AF65-F5344CB8AC3E}">
        <p14:creationId xmlns:p14="http://schemas.microsoft.com/office/powerpoint/2010/main" val="470523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200839" y="1628968"/>
            <a:ext cx="625758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6600" b="1" dirty="0" smtClean="0"/>
              <a:t>LA MULTIPLICACIÓN Y EL COORDINADOR</a:t>
            </a:r>
            <a:endParaRPr lang="es-MX" sz="6600" b="1" dirty="0"/>
          </a:p>
        </p:txBody>
      </p:sp>
    </p:spTree>
    <p:extLst>
      <p:ext uri="{BB962C8B-B14F-4D97-AF65-F5344CB8AC3E}">
        <p14:creationId xmlns:p14="http://schemas.microsoft.com/office/powerpoint/2010/main" val="1711745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82198" y="1330705"/>
            <a:ext cx="744740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IV.- ESTABLECER METAS </a:t>
            </a:r>
          </a:p>
          <a:p>
            <a:pPr algn="just"/>
            <a:r>
              <a:rPr lang="es-MX" sz="2800" dirty="0"/>
              <a:t>Proyectar metas para la multiplicación, nos mantendrá con un punto de referencia de lo que queremos lograr; aunque las metas deben ser cualitativas y cuantitativas, las de calidad no se pueden medir, pero se pueden ver en la sanidad de la gente. </a:t>
            </a:r>
          </a:p>
          <a:p>
            <a:pPr algn="just"/>
            <a:r>
              <a:rPr lang="es-MX" sz="2800" dirty="0"/>
              <a:t>Éstas nos ayudarán a crecer, ya que las personas sanas son las que están dispuestas a seguir a Dios; y a trabajar en metas numéricas o cuantitativas.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4357283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37281" y="1382747"/>
            <a:ext cx="734825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Metas numéricas: </a:t>
            </a:r>
          </a:p>
          <a:p>
            <a:pPr marL="514350" indent="-514350" algn="just">
              <a:buAutoNum type="alphaUcPeriod"/>
            </a:pPr>
            <a:r>
              <a:rPr lang="es-MX" sz="2800" dirty="0"/>
              <a:t>Poner metas a visitas en los grupos durante la planificación. </a:t>
            </a:r>
          </a:p>
          <a:p>
            <a:pPr algn="just"/>
            <a:r>
              <a:rPr lang="es-MX" sz="2800" dirty="0"/>
              <a:t>B. Poner metas a la visión de la Estrategia de Jesús en cada engrane o proceso. </a:t>
            </a:r>
          </a:p>
          <a:p>
            <a:pPr algn="just"/>
            <a:r>
              <a:rPr lang="es-MX" sz="2800" dirty="0"/>
              <a:t>C. Poner metas a los propósitos de la Estrategia de Jesús. </a:t>
            </a:r>
          </a:p>
          <a:p>
            <a:pPr algn="just"/>
            <a:r>
              <a:rPr lang="es-MX" sz="2800" dirty="0"/>
              <a:t>D. Poner metas de bautismo por grupos de amistad, sector y zona. </a:t>
            </a:r>
          </a:p>
          <a:p>
            <a:pPr algn="just"/>
            <a:r>
              <a:rPr lang="es-MX" sz="2800" dirty="0"/>
              <a:t>E. Poner metas de nuevos líderes por la zona.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4859025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58466" y="1727323"/>
            <a:ext cx="7138931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CONCLUSIÓN </a:t>
            </a:r>
          </a:p>
          <a:p>
            <a:pPr algn="just"/>
            <a:r>
              <a:rPr lang="es-MX" sz="2800" dirty="0"/>
              <a:t>1 Corintios 3:6: </a:t>
            </a:r>
          </a:p>
          <a:p>
            <a:pPr algn="just"/>
            <a:r>
              <a:rPr lang="es-MX" sz="2800" b="1" dirty="0"/>
              <a:t>“Yo planté, Apolos regó; pero el crecimiento lo ha dado Dios”.</a:t>
            </a:r>
          </a:p>
        </p:txBody>
      </p:sp>
    </p:spTree>
    <p:extLst>
      <p:ext uri="{BB962C8B-B14F-4D97-AF65-F5344CB8AC3E}">
        <p14:creationId xmlns:p14="http://schemas.microsoft.com/office/powerpoint/2010/main" val="34260923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04230" y="1220361"/>
            <a:ext cx="734825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Dios es quien da el crecimiento, pero Dios necesita a hombres y mujeres dispuestos a creerle y a ejecutar sus órdenes; para que lo dado en el plan espiritual, sea bajado por la fe al plano natural. Podrás ver la grande cosecha que el Señor nos quiere dar, a quienes estamos dispuestos a llevar su palabra y sembrarla; para que produzca mucho fruto.</a:t>
            </a:r>
          </a:p>
          <a:p>
            <a:pPr algn="just"/>
            <a:r>
              <a:rPr lang="es-MX" sz="2800" dirty="0"/>
              <a:t> 1 Corintios 3:7: </a:t>
            </a:r>
          </a:p>
          <a:p>
            <a:pPr algn="just"/>
            <a:r>
              <a:rPr lang="es-MX" sz="2800" b="1" dirty="0"/>
              <a:t>“Así que ni el que planta es algo, ni el que riega, sino Dios, que da el crecimiento”.</a:t>
            </a:r>
          </a:p>
        </p:txBody>
      </p:sp>
    </p:spTree>
    <p:extLst>
      <p:ext uri="{BB962C8B-B14F-4D97-AF65-F5344CB8AC3E}">
        <p14:creationId xmlns:p14="http://schemas.microsoft.com/office/powerpoint/2010/main" val="1580820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26265" y="1719448"/>
            <a:ext cx="703977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BASE BÍBLICA</a:t>
            </a:r>
            <a:r>
              <a:rPr lang="es-MX" sz="4000" dirty="0"/>
              <a:t>: </a:t>
            </a:r>
          </a:p>
          <a:p>
            <a:pPr algn="just"/>
            <a:r>
              <a:rPr lang="es-MX" sz="2800" dirty="0"/>
              <a:t>Hechos 2:46-47 </a:t>
            </a:r>
            <a:r>
              <a:rPr lang="es-MX" sz="2800" b="1" dirty="0"/>
              <a:t>“Y perseverando unánimes cada día en el templo, y partiendo el pan en las casas, comían juntos con alegría y sencillez de corazón, alabando a Dios, y teniendo favor con todo el pueblo. Y el Señor añadía cada día a la iglesia los que habían de ser salvos”.</a:t>
            </a:r>
          </a:p>
        </p:txBody>
      </p:sp>
    </p:spTree>
    <p:extLst>
      <p:ext uri="{BB962C8B-B14F-4D97-AF65-F5344CB8AC3E}">
        <p14:creationId xmlns:p14="http://schemas.microsoft.com/office/powerpoint/2010/main" val="2480489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101687" y="1712977"/>
            <a:ext cx="698469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b="1" dirty="0"/>
              <a:t>“En el templo y partiendo el pan en las casas”,</a:t>
            </a:r>
            <a:r>
              <a:rPr lang="es-MX" sz="2800" dirty="0"/>
              <a:t> la iglesia primitiva se concentró en dos tipos de reuniones: una de </a:t>
            </a:r>
            <a:r>
              <a:rPr lang="es-MX" sz="2800" b="1" dirty="0"/>
              <a:t>“alcance” </a:t>
            </a:r>
            <a:r>
              <a:rPr lang="es-MX" sz="2800" dirty="0"/>
              <a:t>en las casas; y otra de servicio a Dios “alabando a Dios” en el templo. </a:t>
            </a:r>
          </a:p>
          <a:p>
            <a:pPr algn="just"/>
            <a:r>
              <a:rPr lang="es-MX" sz="2800" dirty="0"/>
              <a:t>Los resultados fueron asombrosos, en pocos años llenaron un vasto imperio de la palabra de Dios.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678088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25417" y="1697242"/>
            <a:ext cx="702876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Por ello las zonas deberán velar porque los miembros alcancen este nivel de cristianismo, donde se mantengan ganando almas </a:t>
            </a:r>
            <a:r>
              <a:rPr lang="es-MX" sz="2800" b="1" dirty="0"/>
              <a:t>“en las casas; y adorando a Dios en el templo”.</a:t>
            </a:r>
            <a:r>
              <a:rPr lang="es-MX" sz="2800" dirty="0"/>
              <a:t> Como resultado podemos ver que “el Señor añadía”, Dios premió su fidelidad, trayendo una gran multiplicación.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920726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59316" y="1505858"/>
            <a:ext cx="749147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I.- MANTENER AL PUEBLO ENFOCADO </a:t>
            </a:r>
          </a:p>
          <a:p>
            <a:pPr algn="just"/>
            <a:r>
              <a:rPr lang="es-MX" sz="2400" dirty="0"/>
              <a:t>Mantener al pueblo en el templo y en las casas, es una de las tareas que el coordinador no deberá descuidar; para ver los resultados deseados. </a:t>
            </a:r>
          </a:p>
          <a:p>
            <a:pPr algn="just"/>
            <a:r>
              <a:rPr lang="es-MX" sz="2400" dirty="0"/>
              <a:t>Los grupos de amistad logran la multiplicación, cuando los miembros y líderes se enfocan en lograr activar a los miembros de grupos de amistad; en llevar a los invitados por los procesos de la estrategia de Jesús: </a:t>
            </a:r>
            <a:r>
              <a:rPr lang="es-MX" sz="2400" b="1" dirty="0"/>
              <a:t>NACER, CRECER, MADURAR Y MULTIPLICAR.</a:t>
            </a:r>
          </a:p>
        </p:txBody>
      </p:sp>
    </p:spTree>
    <p:extLst>
      <p:ext uri="{BB962C8B-B14F-4D97-AF65-F5344CB8AC3E}">
        <p14:creationId xmlns:p14="http://schemas.microsoft.com/office/powerpoint/2010/main" val="3327239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59315" y="1813173"/>
            <a:ext cx="749146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Sin nuevos discípulos creciendo en los procesos, no podremos ver grandes multiplicaciones. Por ello es esencial, que el coordinador de zona mantenga enfocados al líder de grupo de amistad y al supervisor de sector; en hacer bien su trabajo, para ver los grandes resultados. </a:t>
            </a:r>
          </a:p>
        </p:txBody>
      </p:sp>
    </p:spTree>
    <p:extLst>
      <p:ext uri="{BB962C8B-B14F-4D97-AF65-F5344CB8AC3E}">
        <p14:creationId xmlns:p14="http://schemas.microsoft.com/office/powerpoint/2010/main" val="2484088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035586" y="1952206"/>
            <a:ext cx="713893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Hechos 6:7: </a:t>
            </a:r>
          </a:p>
          <a:p>
            <a:pPr algn="just"/>
            <a:r>
              <a:rPr lang="es-MX" sz="2800" b="1" dirty="0"/>
              <a:t>“Y crecía la palabra del Señor, y el número de los discípulos se multiplicaba grandemente en Jerusalén; también muchos de los sacerdotes obedecían a la fe”.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100886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925417" y="1730639"/>
            <a:ext cx="729316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II.- SELECCIONA NUEVOS LÍDERES </a:t>
            </a:r>
          </a:p>
          <a:p>
            <a:pPr algn="just"/>
            <a:r>
              <a:rPr lang="es-MX" sz="2800" dirty="0"/>
              <a:t>Hechos 6:3: </a:t>
            </a:r>
          </a:p>
          <a:p>
            <a:pPr algn="just"/>
            <a:r>
              <a:rPr lang="es-MX" sz="2800" b="1" dirty="0"/>
              <a:t>“Buscad, pues, hermanos, de entre vosotros a siete varones de buen testimonio, llenos del Espíritu Santo y de sabiduría, a quienes encarguemos de este trabajo”.</a:t>
            </a:r>
          </a:p>
        </p:txBody>
      </p:sp>
    </p:spTree>
    <p:extLst>
      <p:ext uri="{BB962C8B-B14F-4D97-AF65-F5344CB8AC3E}">
        <p14:creationId xmlns:p14="http://schemas.microsoft.com/office/powerpoint/2010/main" val="41440105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1191</Words>
  <Application>Microsoft Office PowerPoint</Application>
  <PresentationFormat>Presentación en pantalla (4:3)</PresentationFormat>
  <Paragraphs>59</Paragraphs>
  <Slides>23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6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user</dc:creator>
  <cp:keywords/>
  <dc:description/>
  <cp:lastModifiedBy>Iglesia La Misión</cp:lastModifiedBy>
  <cp:revision>85</cp:revision>
  <dcterms:created xsi:type="dcterms:W3CDTF">2016-01-29T05:02:58Z</dcterms:created>
  <dcterms:modified xsi:type="dcterms:W3CDTF">2018-01-18T19:11:16Z</dcterms:modified>
  <cp:category/>
</cp:coreProperties>
</file>