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640580"/>
            <a:ext cx="74033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Por ello las iglesias del nombre, no creemos y no queremos ser parte de esas estadísticas. La estrategia de Jesús nos provee un modelo de cuidado de los miembros, donde una persona tiene un líder de grupo de amistad; un supervisor de sector, un coordinador de zona, un director de red y un pastor general. Es decir, cinco niveles de pastoreo para lograr fidelizarlo. </a:t>
            </a:r>
          </a:p>
        </p:txBody>
      </p:sp>
    </p:spTree>
    <p:extLst>
      <p:ext uri="{BB962C8B-B14F-4D97-AF65-F5344CB8AC3E}">
        <p14:creationId xmlns:p14="http://schemas.microsoft.com/office/powerpoint/2010/main" val="2637757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400" y="1386533"/>
            <a:ext cx="72160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Juan 18:9: </a:t>
            </a:r>
            <a:r>
              <a:rPr lang="es-MX" sz="2800" b="1" dirty="0"/>
              <a:t>“para que se cumpliese aquello que había dicho: De los que me diste, no perdí ninguno”. </a:t>
            </a:r>
          </a:p>
          <a:p>
            <a:pPr algn="just"/>
            <a:r>
              <a:rPr lang="es-MX" sz="2800" dirty="0"/>
              <a:t>Lucas 15:4: </a:t>
            </a:r>
            <a:r>
              <a:rPr lang="es-MX" sz="2800" b="1" dirty="0"/>
              <a:t>“¿Qué hombre de vosotros, teniendo cien ovejas, si pierde una de ellas, no deja las noventa y nueve en el desierto, y va tras la que se perdió, hasta encontrarla?”.</a:t>
            </a:r>
          </a:p>
          <a:p>
            <a:pPr algn="just"/>
            <a:r>
              <a:rPr lang="es-MX" sz="2800" dirty="0"/>
              <a:t> </a:t>
            </a:r>
          </a:p>
          <a:p>
            <a:pPr algn="just"/>
            <a:r>
              <a:rPr lang="es-MX" sz="2800" dirty="0"/>
              <a:t>            </a:t>
            </a:r>
            <a:r>
              <a:rPr lang="es-MX" sz="2800" dirty="0" smtClean="0"/>
              <a:t>Juan </a:t>
            </a:r>
            <a:r>
              <a:rPr lang="es-MX" sz="2800" dirty="0"/>
              <a:t>17:12                       </a:t>
            </a:r>
            <a:r>
              <a:rPr lang="es-MX" sz="2800" dirty="0" smtClean="0"/>
              <a:t>Juan </a:t>
            </a:r>
            <a:r>
              <a:rPr lang="es-MX" sz="2800" dirty="0"/>
              <a:t>21:16,17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08910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14400" y="1532510"/>
            <a:ext cx="739231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VELAR POR ATENDER LAS NECESIDADES DE LAS ALMAS DE SU ZONA </a:t>
            </a:r>
          </a:p>
          <a:p>
            <a:pPr algn="just"/>
            <a:r>
              <a:rPr lang="es-MX" sz="2800" dirty="0"/>
              <a:t>Algunas necesidades que el coordinador deberá atender en su zona:</a:t>
            </a:r>
          </a:p>
          <a:p>
            <a:pPr algn="just"/>
            <a:r>
              <a:rPr lang="es-MX" sz="2800" dirty="0"/>
              <a:t> A. Orar por enfermos. </a:t>
            </a:r>
          </a:p>
          <a:p>
            <a:pPr algn="just"/>
            <a:r>
              <a:rPr lang="es-MX" sz="2800" dirty="0"/>
              <a:t>B. Visitar necesidades de la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7648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47451" y="1989976"/>
            <a:ext cx="713893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C. Consejos matrimoniales. </a:t>
            </a:r>
          </a:p>
          <a:p>
            <a:pPr algn="just"/>
            <a:r>
              <a:rPr lang="es-MX" sz="2800" dirty="0"/>
              <a:t>D. Arreglar desacuerdos familiares. </a:t>
            </a:r>
          </a:p>
          <a:p>
            <a:pPr algn="just"/>
            <a:r>
              <a:rPr lang="es-MX" sz="2800" dirty="0"/>
              <a:t>E. Atender delegación del pastor principal.</a:t>
            </a:r>
          </a:p>
          <a:p>
            <a:pPr algn="just"/>
            <a:r>
              <a:rPr lang="es-MX" sz="2800" dirty="0"/>
              <a:t>Es decir, el coordinador de zona funge más en supervisar la vida de los ya convertidos, sin descuidar la visión de la estrategia de Jesús.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839519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03383" y="1679927"/>
            <a:ext cx="719401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2 Crónicas 2:2:</a:t>
            </a:r>
          </a:p>
          <a:p>
            <a:pPr algn="just"/>
            <a:r>
              <a:rPr lang="es-MX" sz="2800" b="1" dirty="0"/>
              <a:t>“Y designó Salomón setenta mil hombres que llevasen cargas, y ochenta mil hombres que cortasen en los montes, y tres mil quinientos que los vigilasen”.</a:t>
            </a:r>
          </a:p>
          <a:p>
            <a:pPr algn="just"/>
            <a:r>
              <a:rPr lang="es-MX" sz="2800" dirty="0"/>
              <a:t> Proverbios 27:23: </a:t>
            </a:r>
          </a:p>
          <a:p>
            <a:pPr algn="just"/>
            <a:r>
              <a:rPr lang="es-MX" sz="2800" b="1" dirty="0"/>
              <a:t>“Sé diligente en conocer el estado de tus ovejas, Y mira con cuidado por tus rebaños”.</a:t>
            </a:r>
          </a:p>
        </p:txBody>
      </p:sp>
    </p:spTree>
    <p:extLst>
      <p:ext uri="{BB962C8B-B14F-4D97-AF65-F5344CB8AC3E}">
        <p14:creationId xmlns:p14="http://schemas.microsoft.com/office/powerpoint/2010/main" val="3079183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741482"/>
            <a:ext cx="6995711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VELAR POR EL ORDEN </a:t>
            </a:r>
          </a:p>
          <a:p>
            <a:pPr algn="just"/>
            <a:r>
              <a:rPr lang="es-MX" sz="2800" dirty="0"/>
              <a:t>El líder de grupo de amistad, su enfoque es ganar y cuidar a los ganados. El supervisor de sector su enfoque es supervisar las metas de la visión. </a:t>
            </a:r>
          </a:p>
          <a:p>
            <a:pPr algn="just"/>
            <a:r>
              <a:rPr lang="es-MX" sz="2800" dirty="0"/>
              <a:t>El coordinador de zona, su enfoque está en el crecimiento espiritual de su gente.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644897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4" y="1650664"/>
            <a:ext cx="728215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Algunas cosas importantes para mantener el orden: </a:t>
            </a:r>
          </a:p>
          <a:p>
            <a:pPr algn="just"/>
            <a:endParaRPr lang="es-MX" sz="2800" dirty="0"/>
          </a:p>
          <a:p>
            <a:pPr marL="514350" indent="-514350" algn="just">
              <a:buAutoNum type="alphaUcPeriod"/>
            </a:pPr>
            <a:r>
              <a:rPr lang="es-MX" sz="2800" dirty="0"/>
              <a:t>Cuidar y velar por la santidad de los líderes de grupos de amistad y sector. </a:t>
            </a:r>
          </a:p>
          <a:p>
            <a:pPr algn="just"/>
            <a:r>
              <a:rPr lang="es-MX" sz="2800" dirty="0"/>
              <a:t>B. Cuidar y velar por la santidad de los bautizados. </a:t>
            </a:r>
          </a:p>
          <a:p>
            <a:pPr algn="just"/>
            <a:r>
              <a:rPr lang="es-MX" sz="2800" dirty="0"/>
              <a:t>C. Cuidar y velar que nadie se salga de la visión de la Estrategia de Jesús.</a:t>
            </a:r>
          </a:p>
        </p:txBody>
      </p:sp>
    </p:spTree>
    <p:extLst>
      <p:ext uri="{BB962C8B-B14F-4D97-AF65-F5344CB8AC3E}">
        <p14:creationId xmlns:p14="http://schemas.microsoft.com/office/powerpoint/2010/main" val="2946179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22871" y="1802690"/>
            <a:ext cx="684147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D. Cuidar y velar por la entrega de informes y reportes de sus líderes. </a:t>
            </a:r>
          </a:p>
          <a:p>
            <a:pPr algn="just"/>
            <a:r>
              <a:rPr lang="es-MX" sz="2800" dirty="0"/>
              <a:t>E. Cuidar y velar por el crecimiento de cada persona, dentro de la escuela SÍGAME; para que todos pasen por: </a:t>
            </a:r>
            <a:r>
              <a:rPr lang="es-MX" sz="2800" b="1" dirty="0"/>
              <a:t>NACER, CRECER, MADURAR Y MUTIPLICAR.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9835581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628968"/>
            <a:ext cx="71940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La tarea aumenta a mayor responsabilidad, pero las bendiciones de Señor también. Es por ello, que el coordinador debe prepararse y organizar bien su tiempo; ya que el nivel de compromiso dentro de la Estrategia de Jesús, es mayor que el de un líder de grupo de amistad; y el supervisor se convierte en la mano derecha del director de red, y el pastor general.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650717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70333" y="1851477"/>
            <a:ext cx="73923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Hebreos 6:10: </a:t>
            </a:r>
            <a:r>
              <a:rPr lang="es-MX" sz="2800" b="1" dirty="0"/>
              <a:t>“Porque Dios no es injusto para olvidar vuestra obra y el trabajo de amor que habéis mostrado hacia su nombre, habiendo servido a los santos y sirviéndoles aún”.</a:t>
            </a:r>
          </a:p>
          <a:p>
            <a:pPr algn="ctr"/>
            <a:r>
              <a:rPr lang="es-MX" sz="2800" dirty="0"/>
              <a:t> </a:t>
            </a:r>
          </a:p>
          <a:p>
            <a:pPr algn="ctr"/>
            <a:r>
              <a:rPr lang="es-MX" sz="2800" b="1" dirty="0"/>
              <a:t>¡TRABAJAR INCANSABLEMENTE POR AMOR A JESUCRISTO!</a:t>
            </a:r>
          </a:p>
        </p:txBody>
      </p:sp>
    </p:spTree>
    <p:extLst>
      <p:ext uri="{BB962C8B-B14F-4D97-AF65-F5344CB8AC3E}">
        <p14:creationId xmlns:p14="http://schemas.microsoft.com/office/powerpoint/2010/main" val="335815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00839" y="1628968"/>
            <a:ext cx="62575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FUNCIONES DE UN COORDINADOR DE ZONA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837282" y="1686398"/>
            <a:ext cx="721604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r>
              <a:rPr lang="es-MX" sz="2800" dirty="0"/>
              <a:t>Deuteronomio 1:15 </a:t>
            </a:r>
          </a:p>
          <a:p>
            <a:pPr algn="just"/>
            <a:r>
              <a:rPr lang="es-MX" sz="2800" b="1" dirty="0"/>
              <a:t>“Y tomé a los principales de vuestras tribus, varones sabios y expertos, y los puse por jefes sobre vosotros, jefes de millares, de centenas, de cincuenta y de diez, y gobernadores de vuestras tribus”.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36433" y="1189635"/>
            <a:ext cx="735926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b="1" dirty="0"/>
              <a:t>“DE CENTENAS”. </a:t>
            </a:r>
            <a:r>
              <a:rPr lang="es-MX" sz="2800" dirty="0"/>
              <a:t>Principales varones sabios y expertos; para poder desarrollar la visión de la estrategia de Jesús. Es menester que el coordinador sea alguien que conoce perfectamente y a profundidad, cómo se hace el trabajo celular. </a:t>
            </a:r>
          </a:p>
          <a:p>
            <a:pPr algn="just"/>
            <a:r>
              <a:rPr lang="es-MX" sz="2800" dirty="0"/>
              <a:t>La zonas también abarcarán una área geográfica de la ciudad, para mantener a menor distancia; tanto la supervisión de los sectores, como el pastoreo de la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65105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15248" y="1797784"/>
            <a:ext cx="761265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VELAR POR LA VISIÓN </a:t>
            </a:r>
          </a:p>
          <a:p>
            <a:pPr algn="just"/>
            <a:r>
              <a:rPr lang="es-MX" sz="2800" dirty="0"/>
              <a:t>Daniel 9:23: </a:t>
            </a:r>
          </a:p>
          <a:p>
            <a:pPr algn="just"/>
            <a:r>
              <a:rPr lang="es-MX" sz="2800" b="1" dirty="0"/>
              <a:t>“Al principio de tus ruegos fue dada la orden, y yo he venido para enseñártela, porque tú eres muy amado. Entiende, pues, la orden, y entiende la visión”.</a:t>
            </a:r>
          </a:p>
        </p:txBody>
      </p:sp>
    </p:spTree>
    <p:extLst>
      <p:ext uri="{BB962C8B-B14F-4D97-AF65-F5344CB8AC3E}">
        <p14:creationId xmlns:p14="http://schemas.microsoft.com/office/powerpoint/2010/main" val="381455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61012" y="1717697"/>
            <a:ext cx="77668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“Entiende pues la orden y entiende la visión”,</a:t>
            </a:r>
            <a:r>
              <a:rPr lang="es-MX" sz="2800" dirty="0"/>
              <a:t> por naturaleza el ser humano tiende a hacer lo más fácil y práctico; aun cuando sabemos que no tendrá resultados. Por ello el coordinador de zona, valga la redundancia; deberá coordinar que los trabajos de la Estrategia de Jesús, se implementen siguiendo la visión del pastor principal, para lograr tener el éxito en su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08357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607530"/>
            <a:ext cx="745841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Sin una sabia coordinación de zona, el trabajo de los grupos de amistad se debilitará y se estancará. Es por ello, que la primer responsabilidad del coordinador; será velar por la visión. </a:t>
            </a:r>
          </a:p>
          <a:p>
            <a:pPr algn="just"/>
            <a:r>
              <a:rPr lang="es-MX" sz="2800" dirty="0"/>
              <a:t>Habacuc 2:2: </a:t>
            </a:r>
          </a:p>
          <a:p>
            <a:pPr algn="just"/>
            <a:r>
              <a:rPr lang="es-MX" sz="2800" b="1" dirty="0"/>
              <a:t>“Y Jehová me respondió, y dijo: Escribe la visión, y declárala en tablas, para que corra el que leyere en ella”.</a:t>
            </a:r>
            <a:r>
              <a:rPr lang="es-MX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41576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845180"/>
            <a:ext cx="748045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Hechos 26:19: </a:t>
            </a:r>
          </a:p>
          <a:p>
            <a:pPr algn="just"/>
            <a:r>
              <a:rPr lang="es-MX" sz="2800" b="1" dirty="0"/>
              <a:t>“Por lo cual, oh rey Agripa, no fui rebelde a la visión celestial”.</a:t>
            </a:r>
          </a:p>
          <a:p>
            <a:pPr algn="just"/>
            <a:r>
              <a:rPr lang="es-MX" sz="2800" b="1" dirty="0"/>
              <a:t> </a:t>
            </a:r>
            <a:r>
              <a:rPr lang="es-MX" sz="2800" dirty="0"/>
              <a:t>El coordinador de zona, será el centinela que guarde celosamente; que la visión sea llevada a cabo en cada GDA, y en cada sector bajo su cuidado. A su vez, será el que vigile la vida espiritual de los miembros de esa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54723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0094" y="1189635"/>
            <a:ext cx="732621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VELAR POR LOS BAUTIZADOS</a:t>
            </a:r>
          </a:p>
          <a:p>
            <a:pPr algn="just"/>
            <a:r>
              <a:rPr lang="es-MX" sz="2800" dirty="0" smtClean="0"/>
              <a:t>Aunque </a:t>
            </a:r>
            <a:r>
              <a:rPr lang="es-MX" sz="2800" dirty="0"/>
              <a:t>el coordinador de zona no es un supervisor de grupos de amistad, sin embargo; si debe ser el que vele porque los bautizados permanezcan fieles al Señor y activos en sus GDA, para poder llevarlos a su desarrollo espiritual. </a:t>
            </a:r>
          </a:p>
          <a:p>
            <a:pPr algn="just"/>
            <a:r>
              <a:rPr lang="es-MX" sz="2800" dirty="0"/>
              <a:t>Las estadísticas mundiales en el área cristiana, dicen que de cada 10 personas que reciben a Cristo 9; se regresan al mundo, fidelizándose solo el 10% de los alcanzados.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8849402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1021</Words>
  <Application>Microsoft Office PowerPoint</Application>
  <PresentationFormat>Presentación en pantalla (4:3)</PresentationFormat>
  <Paragraphs>52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2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83</cp:revision>
  <dcterms:created xsi:type="dcterms:W3CDTF">2016-01-29T05:02:58Z</dcterms:created>
  <dcterms:modified xsi:type="dcterms:W3CDTF">2018-01-18T18:40:54Z</dcterms:modified>
  <cp:category/>
</cp:coreProperties>
</file>