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38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37282" y="1307267"/>
            <a:ext cx="77779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TENER CORAZÓN DE PASTOR </a:t>
            </a:r>
          </a:p>
          <a:p>
            <a:pPr algn="just"/>
            <a:r>
              <a:rPr lang="es-MX" sz="2800" dirty="0"/>
              <a:t>Aunque el </a:t>
            </a:r>
            <a:r>
              <a:rPr lang="es-MX" sz="2800" dirty="0" err="1"/>
              <a:t>pastorado</a:t>
            </a:r>
            <a:r>
              <a:rPr lang="es-MX" sz="2800" dirty="0"/>
              <a:t> es un don y un llamado de Dios, una de las características de un buen pastor; es el amor por las ovejas. Es por ello, que aunque el coordinador de zona no es el pastor de las ovejas, sin embargo deberá tener un corazón de pastor. </a:t>
            </a:r>
          </a:p>
          <a:p>
            <a:pPr algn="just"/>
            <a:r>
              <a:rPr lang="es-MX" sz="2800" dirty="0"/>
              <a:t>Ya que él será quien entre en función, a solucionar los asuntos que el líder de grupo de amistad y supervisor; no pudieron resolver en los grupos de amistad, o en la vida de los miembros.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118485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3383" y="1623266"/>
            <a:ext cx="74363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Isaías 40:11</a:t>
            </a:r>
            <a:r>
              <a:rPr lang="es-MX" sz="2800" b="1" dirty="0"/>
              <a:t>: </a:t>
            </a:r>
          </a:p>
          <a:p>
            <a:pPr algn="just"/>
            <a:r>
              <a:rPr lang="es-MX" sz="2800" b="1" dirty="0"/>
              <a:t>“Como pastor apacentará su rebaño; en su brazo llevará los corderos, y en su seno los llevará; pastoreará suavemente a las recién paridas”. </a:t>
            </a:r>
          </a:p>
          <a:p>
            <a:pPr algn="just"/>
            <a:r>
              <a:rPr lang="es-MX" sz="2800" dirty="0"/>
              <a:t>2 Corintios 12:14-15</a:t>
            </a:r>
          </a:p>
          <a:p>
            <a:pPr algn="just"/>
            <a:r>
              <a:rPr lang="es-MX" sz="2800" dirty="0"/>
              <a:t>Lucas 2:8</a:t>
            </a:r>
          </a:p>
          <a:p>
            <a:pPr algn="just"/>
            <a:r>
              <a:rPr lang="es-MX" sz="2800" dirty="0"/>
              <a:t>Velar por el bienestar espiritual de los miembros de la zona, será la tarea principal del coordinador de zona.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962558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02535" y="1348018"/>
            <a:ext cx="728214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NO UN NEÓFITO</a:t>
            </a:r>
          </a:p>
          <a:p>
            <a:pPr algn="just"/>
            <a:r>
              <a:rPr lang="es-MX" sz="2800" dirty="0" smtClean="0"/>
              <a:t>1 </a:t>
            </a:r>
            <a:r>
              <a:rPr lang="es-MX" sz="2800" dirty="0"/>
              <a:t>Timoteo 3:6: </a:t>
            </a:r>
            <a:r>
              <a:rPr lang="es-MX" sz="2800" b="1" dirty="0"/>
              <a:t>“no un neófito, no sea que envaneciéndose caiga en la condenación del diablo”. </a:t>
            </a:r>
          </a:p>
          <a:p>
            <a:pPr algn="just"/>
            <a:r>
              <a:rPr lang="es-MX" sz="2800" dirty="0"/>
              <a:t>El coordinador de zona deberá ser un líder, que sea experimentado en el conocimiento de la palabra de Dios. Deberá procurar que su conocimiento de la palabra, esté a la altura del reto de poder ayudar y guiar; a las más de 100 personas que conforman su zona.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264327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49146" y="1812129"/>
            <a:ext cx="768977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Si es posible, todo coordinador de zona deberá inscribirse en el CBAI; para seguir enriqueciendo sus conocimientos y poder servir mejor. </a:t>
            </a:r>
          </a:p>
          <a:p>
            <a:pPr algn="just"/>
            <a:r>
              <a:rPr lang="es-MX" sz="2800" dirty="0"/>
              <a:t>También deberá ser un conocedor de la EDJ, para poder dar el debido curso a los </a:t>
            </a:r>
            <a:r>
              <a:rPr lang="es-MX" sz="2800" dirty="0" err="1"/>
              <a:t>propó</a:t>
            </a:r>
            <a:r>
              <a:rPr lang="es-MX" sz="2800" dirty="0"/>
              <a:t>- sitos de la EDJ a cada miembro de la zona; para llevarlos a su desarrollo espiritual.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276273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399" y="1807757"/>
            <a:ext cx="7359267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IV.- LLENOS DEL ESPÍRITU SANTO </a:t>
            </a:r>
          </a:p>
          <a:p>
            <a:pPr algn="just"/>
            <a:r>
              <a:rPr lang="es-MX" sz="2800" dirty="0"/>
              <a:t>Hechos 7:55: </a:t>
            </a:r>
          </a:p>
          <a:p>
            <a:pPr algn="just"/>
            <a:r>
              <a:rPr lang="es-MX" sz="2800" b="1" dirty="0"/>
              <a:t>“Pero Esteban, lleno del Espíritu Santo, puestos los ojos en el cielo, vio la gloria de Dios, y a Jesús que estaba a la diestra de Dios”.</a:t>
            </a:r>
          </a:p>
        </p:txBody>
      </p:sp>
    </p:spTree>
    <p:extLst>
      <p:ext uri="{BB962C8B-B14F-4D97-AF65-F5344CB8AC3E}">
        <p14:creationId xmlns:p14="http://schemas.microsoft.com/office/powerpoint/2010/main" val="986241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37282" y="1552445"/>
            <a:ext cx="768977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Además de ser líderes preparados en la palabra, es menester que los coordinadores de zona; sean líderes que han sido llenos del Espíritu Santo, también para que tengan la autoridad para enfrentar cualquier reto que su investidura requiera. </a:t>
            </a:r>
          </a:p>
          <a:p>
            <a:pPr algn="just"/>
            <a:r>
              <a:rPr lang="es-MX" sz="2800" dirty="0"/>
              <a:t>Hechos 11:24</a:t>
            </a:r>
          </a:p>
          <a:p>
            <a:pPr algn="just"/>
            <a:r>
              <a:rPr lang="es-MX" sz="2800" dirty="0"/>
              <a:t>Hechos 6:3</a:t>
            </a:r>
          </a:p>
          <a:p>
            <a:pPr algn="just"/>
            <a:r>
              <a:rPr lang="es-MX" sz="2800" dirty="0"/>
              <a:t>Hechos 13:52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176126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26265" y="1612249"/>
            <a:ext cx="755757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Dentro de sus responsabilidades, el coordinador de zona enfrentará retos mayores; al ir a solucionar problemas en las casas, solo con el poder de Dios podrá salir victorioso. </a:t>
            </a:r>
          </a:p>
          <a:p>
            <a:pPr algn="just"/>
            <a:r>
              <a:rPr lang="es-MX" sz="2800" dirty="0"/>
              <a:t>Romanos 15:19: </a:t>
            </a:r>
          </a:p>
          <a:p>
            <a:pPr algn="just"/>
            <a:r>
              <a:rPr lang="es-MX" sz="2800" b="1" dirty="0"/>
              <a:t>“con potencia de señales y prodigios, en el poder del Espíritu de Dios; de manera que desde Jerusalén, y por los alrededores hasta </a:t>
            </a:r>
            <a:r>
              <a:rPr lang="es-MX" sz="2800" b="1" dirty="0" err="1"/>
              <a:t>Ilírico</a:t>
            </a:r>
            <a:r>
              <a:rPr lang="es-MX" sz="2800" b="1" dirty="0"/>
              <a:t>, todo lo he llenado del evangelio de Cristo”.</a:t>
            </a:r>
          </a:p>
        </p:txBody>
      </p:sp>
    </p:spTree>
    <p:extLst>
      <p:ext uri="{BB962C8B-B14F-4D97-AF65-F5344CB8AC3E}">
        <p14:creationId xmlns:p14="http://schemas.microsoft.com/office/powerpoint/2010/main" val="1529500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80501" y="1741482"/>
            <a:ext cx="708384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400" b="1" dirty="0"/>
              <a:t>CONCLUSIÓN </a:t>
            </a:r>
          </a:p>
          <a:p>
            <a:pPr algn="just"/>
            <a:r>
              <a:rPr lang="es-MX" sz="2800" dirty="0"/>
              <a:t>La tarea de cuidar y multiplicar una zona es un gran reto, pero con líderes apasionados siendo ejemplo; teniendo amor, conociendo de la palabra y llenos del Espíritu Santo, la tarea se vuelve sencilla. Porque el líder no lucha con sus fuerzas, sino en el poder del Espíritu Santo.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685107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69484" y="1908137"/>
            <a:ext cx="71609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Hechos 1:8:</a:t>
            </a:r>
          </a:p>
          <a:p>
            <a:pPr algn="just"/>
            <a:r>
              <a:rPr lang="es-MX" sz="2800" dirty="0"/>
              <a:t> </a:t>
            </a:r>
            <a:r>
              <a:rPr lang="es-MX" sz="2800" b="1" dirty="0"/>
              <a:t>“pero recibiréis poder, cuando haya venido sobre vosotros el Espíritu Santo, y me seréis testigos en Jerusalén, en toda Judea, en Samaria, y hasta lo último de la tierra”.</a:t>
            </a:r>
          </a:p>
        </p:txBody>
      </p:sp>
    </p:spTree>
    <p:extLst>
      <p:ext uri="{BB962C8B-B14F-4D97-AF65-F5344CB8AC3E}">
        <p14:creationId xmlns:p14="http://schemas.microsoft.com/office/powerpoint/2010/main" val="295941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00839" y="1915193"/>
            <a:ext cx="62575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dirty="0" smtClean="0"/>
              <a:t>EL COORDINADOR DE ZONA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69484" y="1846932"/>
            <a:ext cx="720503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</a:t>
            </a:r>
          </a:p>
          <a:p>
            <a:pPr algn="just"/>
            <a:r>
              <a:rPr lang="es-MX" dirty="0"/>
              <a:t> </a:t>
            </a:r>
          </a:p>
          <a:p>
            <a:pPr algn="just"/>
            <a:r>
              <a:rPr lang="es-MX" sz="2800" dirty="0"/>
              <a:t>Éxodo 18:25 </a:t>
            </a:r>
            <a:r>
              <a:rPr lang="es-MX" sz="2800" b="1" dirty="0"/>
              <a:t>“Escogió Moisés varones de virtud de entre todo Israel, y los puso por jefes sobre el pueblo, sobre mil, sobre ciento, sobre cincuenta, y sobre diez”. 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38129" y="1706855"/>
            <a:ext cx="750248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</a:p>
          <a:p>
            <a:pPr algn="just"/>
            <a:r>
              <a:rPr lang="es-MX" sz="2800" b="1" dirty="0"/>
              <a:t>“Sobre ciento”, </a:t>
            </a:r>
            <a:r>
              <a:rPr lang="es-MX" sz="2800" dirty="0"/>
              <a:t>los coordinadores de zona son quienes están sobre 100 personas. Es decir, 10 grupos de amistad y 2 sectores. El coordinador de zona, es el hombre de Dios que el pastor principal delegó; a cierta zona de hermanos organizados en grupos de amistad y sectores, para vigilar la vida y crecimiento espiritual de ellos.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38514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49147" y="1646876"/>
            <a:ext cx="76677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Así mismo deberá velar, que la visión corra tal como la iglesia y el pastor de parte de Dios; la han establecido. </a:t>
            </a:r>
          </a:p>
          <a:p>
            <a:pPr algn="just"/>
            <a:r>
              <a:rPr lang="es-MX" sz="2800" dirty="0"/>
              <a:t>Éxodo 18:22: </a:t>
            </a:r>
          </a:p>
          <a:p>
            <a:pPr algn="just"/>
            <a:r>
              <a:rPr lang="es-MX" sz="2800" b="1" dirty="0"/>
              <a:t>“Ellos juzgarán al pueblo en todo tiempo; y todo asunto grave lo traerán a ti, y ellos juzgarán todo asunto pequeño. Así aliviarás la carga de sobre ti, y la llevarán ellos contigo”.</a:t>
            </a:r>
          </a:p>
        </p:txBody>
      </p:sp>
    </p:spTree>
    <p:extLst>
      <p:ext uri="{BB962C8B-B14F-4D97-AF65-F5344CB8AC3E}">
        <p14:creationId xmlns:p14="http://schemas.microsoft.com/office/powerpoint/2010/main" val="248375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25417" y="1559264"/>
            <a:ext cx="723808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CARACTERÍSTICAS QUE DEBE TENER UN COORDINADOR DE ZONA: </a:t>
            </a:r>
          </a:p>
          <a:p>
            <a:pPr algn="just"/>
            <a:r>
              <a:rPr lang="es-MX" sz="2800" b="1" dirty="0"/>
              <a:t>I.- SER EJEMPLO </a:t>
            </a:r>
          </a:p>
          <a:p>
            <a:pPr algn="just"/>
            <a:r>
              <a:rPr lang="es-MX" sz="2800" dirty="0"/>
              <a:t>Filipenses 3:17: </a:t>
            </a:r>
          </a:p>
          <a:p>
            <a:pPr algn="just"/>
            <a:r>
              <a:rPr lang="es-MX" sz="2800" b="1" dirty="0"/>
              <a:t>“Hermanos, sed imitadores de mí, y mirad a los que así se conducen según el ejemplo que tenéis en nosotros”.</a:t>
            </a:r>
          </a:p>
        </p:txBody>
      </p:sp>
    </p:spTree>
    <p:extLst>
      <p:ext uri="{BB962C8B-B14F-4D97-AF65-F5344CB8AC3E}">
        <p14:creationId xmlns:p14="http://schemas.microsoft.com/office/powerpoint/2010/main" val="55472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46601" y="1862495"/>
            <a:ext cx="684147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Cada nivel de responsabilidad en el gobierno de la estrategia de Jesús, es cada vez más demandante a subir el nivel de compromiso; cuidar a las personas es un reto. Cuidar a 50 personas es mucha responsabilidad, pero cuidar a 100 personas; es un reto que requiere mayores habilidades de liderazgo.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501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35585" y="1801113"/>
            <a:ext cx="69296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Una de las cosas que el pastor deberá cuidar, a la hora de seleccionar a sus coordinadores de zona; es que éstos tengan autoridad moral, de haber sido ejemplo como líderes de grupos de amistad. </a:t>
            </a:r>
          </a:p>
          <a:p>
            <a:pPr algn="just"/>
            <a:r>
              <a:rPr lang="es-MX" sz="2800" dirty="0"/>
              <a:t>También de haber sido buenos supervisores, para tener claro el trabajo de sus líderes que están bajo su responsabilidad. </a:t>
            </a:r>
          </a:p>
        </p:txBody>
      </p:sp>
    </p:spTree>
    <p:extLst>
      <p:ext uri="{BB962C8B-B14F-4D97-AF65-F5344CB8AC3E}">
        <p14:creationId xmlns:p14="http://schemas.microsoft.com/office/powerpoint/2010/main" val="1793482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3383" y="2045061"/>
            <a:ext cx="71279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 Pedro 5:3: </a:t>
            </a:r>
            <a:r>
              <a:rPr lang="es-MX" sz="2800" b="1" dirty="0"/>
              <a:t>“no como teniendo señorío sobre los que están a vuestro cuidado, sino siendo ejemplos de la grey”. </a:t>
            </a:r>
          </a:p>
          <a:p>
            <a:pPr algn="just"/>
            <a:r>
              <a:rPr lang="es-MX" sz="2800" dirty="0"/>
              <a:t>Juan 13:15: </a:t>
            </a:r>
            <a:r>
              <a:rPr lang="es-MX" sz="2800" b="1" dirty="0"/>
              <a:t>“Porque ejemplo os he dado, para que como yo os he hecho, vosotros también hagáis”.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116021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935</Words>
  <Application>Microsoft Office PowerPoint</Application>
  <PresentationFormat>Presentación en pantalla (4:3)</PresentationFormat>
  <Paragraphs>45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82</cp:revision>
  <dcterms:created xsi:type="dcterms:W3CDTF">2016-01-29T05:02:58Z</dcterms:created>
  <dcterms:modified xsi:type="dcterms:W3CDTF">2018-01-18T18:33:00Z</dcterms:modified>
  <cp:category/>
</cp:coreProperties>
</file>