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38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79653" y="2045061"/>
            <a:ext cx="69406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Por ello, deben estar constantemente motivados tanto el líder del grupo de amistad; como el supervisor. Y los convertidos, aunque no llegue todavía el día del amigo, el grupo de amistad seguirá trabajando para traer almas nuevas al grupo de amistad. </a:t>
            </a:r>
          </a:p>
        </p:txBody>
      </p:sp>
    </p:spTree>
    <p:extLst>
      <p:ext uri="{BB962C8B-B14F-4D97-AF65-F5344CB8AC3E}">
        <p14:creationId xmlns:p14="http://schemas.microsoft.com/office/powerpoint/2010/main" val="2851784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58467" y="1941189"/>
            <a:ext cx="70067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Juan 15:2: </a:t>
            </a:r>
            <a:r>
              <a:rPr lang="es-MX" sz="2800" b="1" dirty="0"/>
              <a:t>“Todo pámpano que en mí no lleva fruto, lo quitará; y todo aquel que lleva fruto, lo limpiará, para que lleve más fruto”.</a:t>
            </a:r>
            <a:r>
              <a:rPr lang="es-MX" sz="2800" dirty="0"/>
              <a:t>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Proverbios 14:23    2 Timoteo 2:6    Juan 15:8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726236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49147" y="1563636"/>
            <a:ext cx="766774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SALUD CONTÍNUA </a:t>
            </a:r>
          </a:p>
          <a:p>
            <a:pPr algn="just"/>
            <a:r>
              <a:rPr lang="es-MX" sz="2800" dirty="0"/>
              <a:t>Hechos 6:7: </a:t>
            </a:r>
            <a:r>
              <a:rPr lang="es-MX" sz="2800" b="1" dirty="0"/>
              <a:t>“Y crecía la palabra del Señor, y el número de los discípulos se multiplicaba grandemente en Jerusalén; también muchos de los sacerdotes obedecían a la fe”. </a:t>
            </a:r>
          </a:p>
          <a:p>
            <a:pPr algn="just"/>
            <a:r>
              <a:rPr lang="es-MX" sz="2800" b="1" dirty="0"/>
              <a:t>“Y crecía la palabra del Señor”, </a:t>
            </a:r>
            <a:r>
              <a:rPr lang="es-MX" sz="2800" dirty="0"/>
              <a:t>lo que mantiene viva a la vida cristiana y sana principalmente; es la palabra de Dios, la oración y el ayuno.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63348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01687" y="1978960"/>
            <a:ext cx="69406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“Y el número de los discípulos se multiplicaba grandemente”</a:t>
            </a:r>
            <a:r>
              <a:rPr lang="es-MX" sz="2800" dirty="0"/>
              <a:t>, el resultado de llevar los nuevos discípulos por el conocimiento de la palabra de Dios; es pues la palabra, que los mantiene sanos al recibir fundamentos para su vida.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949772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23719" y="2024605"/>
            <a:ext cx="691859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Para luchar contra cualquier doctrina de error y contra cualquier enfermedad espiritual, solo se logra creciendo en la palabra y además se garantiza el crecimiento de discípulos.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419066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02534" y="1763343"/>
            <a:ext cx="71499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Salmos 107:20: </a:t>
            </a:r>
          </a:p>
          <a:p>
            <a:pPr algn="just"/>
            <a:r>
              <a:rPr lang="es-MX" sz="2800" b="1" dirty="0"/>
              <a:t>“Envió su palabra, y los sanó, y los libró de su ruina”.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Jeremías 17:14: </a:t>
            </a:r>
          </a:p>
          <a:p>
            <a:pPr algn="just"/>
            <a:r>
              <a:rPr lang="es-MX" sz="2800" b="1" dirty="0"/>
              <a:t>“Sáname, oh Jehová, y seré sano; sálvame, y seré salvo; porque tú eres mi alabanza”.</a:t>
            </a:r>
          </a:p>
        </p:txBody>
      </p:sp>
    </p:spTree>
    <p:extLst>
      <p:ext uri="{BB962C8B-B14F-4D97-AF65-F5344CB8AC3E}">
        <p14:creationId xmlns:p14="http://schemas.microsoft.com/office/powerpoint/2010/main" val="1158458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24568" y="1829444"/>
            <a:ext cx="687452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En la agricultura, las plantas que no producen; son las que se enfermaron y no pudieron desarrollarse correctamente. Es por ello, que una de las funciones del agricultor, mantener sana la siembra; aplicándoles la medicina correcta y el fertilizante adecuado, para su crecimiento y multiplicación.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59914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80501" y="1719623"/>
            <a:ext cx="72160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CAPACITACIÓN CONTÍNUA </a:t>
            </a:r>
          </a:p>
          <a:p>
            <a:pPr algn="just"/>
            <a:r>
              <a:rPr lang="es-MX" sz="2800" dirty="0"/>
              <a:t>Mateo 28:20: </a:t>
            </a:r>
          </a:p>
          <a:p>
            <a:pPr algn="just"/>
            <a:r>
              <a:rPr lang="es-MX" sz="2800" b="1" dirty="0"/>
              <a:t>“enseñándoles que guarden todas las cosas que os he mandado; y he aquí yo estoy con vosotros todos los días, hasta el fin del mundo. Amén”.</a:t>
            </a:r>
          </a:p>
        </p:txBody>
      </p:sp>
    </p:spTree>
    <p:extLst>
      <p:ext uri="{BB962C8B-B14F-4D97-AF65-F5344CB8AC3E}">
        <p14:creationId xmlns:p14="http://schemas.microsoft.com/office/powerpoint/2010/main" val="2246165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90669" y="2000993"/>
            <a:ext cx="70067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Velar porque los nuevos discípulos, estén avanzando en los niveles de enseñanza en la escuela Sígame: </a:t>
            </a:r>
          </a:p>
          <a:p>
            <a:pPr algn="just"/>
            <a:r>
              <a:rPr lang="es-MX" sz="2800" b="1" dirty="0"/>
              <a:t>Nacer, Crecer, Madurar y Multiplicar. </a:t>
            </a:r>
            <a:r>
              <a:rPr lang="es-MX" sz="2800" dirty="0"/>
              <a:t>En la iglesia las predicaciones, en la reunión del MEET, en los retiros, en todos los eventos.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696592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35585" y="1662614"/>
            <a:ext cx="702876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resultado de discípulos preparados y entrenados para multiplicación, es como hemos dicho: </a:t>
            </a:r>
            <a:r>
              <a:rPr lang="es-MX" sz="2800" b="1" dirty="0"/>
              <a:t>“sin nuevos </a:t>
            </a:r>
            <a:r>
              <a:rPr lang="es-MX" sz="2800" b="1" dirty="0" err="1"/>
              <a:t>Timoteos</a:t>
            </a:r>
            <a:r>
              <a:rPr lang="es-MX" sz="2800" b="1" dirty="0"/>
              <a:t>, no habrá nuevos grupos de amistad”. </a:t>
            </a:r>
            <a:r>
              <a:rPr lang="es-MX" sz="2800" dirty="0"/>
              <a:t>Es decir, debemos estar constantemente capacitando nuevos discípulos, para garantizar la multiplicación. </a:t>
            </a:r>
          </a:p>
          <a:p>
            <a:pPr algn="just"/>
            <a:r>
              <a:rPr lang="es-MX" sz="2800" dirty="0"/>
              <a:t>Hechos 28:31: </a:t>
            </a:r>
            <a:r>
              <a:rPr lang="es-MX" sz="2800" b="1" dirty="0"/>
              <a:t>“Predicando el reino de Dios y enseñando acerca del Señor Jesucristo, abiertamente y sin impedimento”.</a:t>
            </a:r>
          </a:p>
        </p:txBody>
      </p:sp>
    </p:spTree>
    <p:extLst>
      <p:ext uri="{BB962C8B-B14F-4D97-AF65-F5344CB8AC3E}">
        <p14:creationId xmlns:p14="http://schemas.microsoft.com/office/powerpoint/2010/main" val="274239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00839" y="1915193"/>
            <a:ext cx="62575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LA MULTIPLICACIÓN Y EL SUPERVISOR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58467" y="1472815"/>
            <a:ext cx="7105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 Timoteo 4:13: </a:t>
            </a:r>
            <a:r>
              <a:rPr lang="es-MX" sz="2800" b="1" dirty="0"/>
              <a:t>“Entre tanto que voy, ocúpate en la lectura, la exhortación y la enseñanza”. </a:t>
            </a:r>
          </a:p>
          <a:p>
            <a:pPr algn="just"/>
            <a:endParaRPr lang="es-MX" sz="2800" b="1" dirty="0"/>
          </a:p>
          <a:p>
            <a:pPr algn="just"/>
            <a:r>
              <a:rPr lang="es-MX" sz="2800" dirty="0"/>
              <a:t>Lucas 1:2: </a:t>
            </a:r>
            <a:r>
              <a:rPr lang="es-MX" sz="2800" b="1" dirty="0"/>
              <a:t>“Tal como nos lo enseñaron los que desde el principio lo vieron con sus ojos, y fueron ministros de la palabra”. </a:t>
            </a:r>
          </a:p>
          <a:p>
            <a:pPr algn="just"/>
            <a:endParaRPr lang="es-MX" sz="2800" b="1" dirty="0"/>
          </a:p>
          <a:p>
            <a:pPr algn="just"/>
            <a:r>
              <a:rPr lang="es-MX" sz="2800" dirty="0"/>
              <a:t>1 Corintios 11:23: </a:t>
            </a:r>
            <a:r>
              <a:rPr lang="es-MX" sz="2800" b="1" dirty="0"/>
              <a:t>“Porque yo recibí del Señor lo que también os he enseñado: Que el Señor Jesús, la noche que fue entregado, tomó pan”.</a:t>
            </a:r>
          </a:p>
        </p:txBody>
      </p:sp>
    </p:spTree>
    <p:extLst>
      <p:ext uri="{BB962C8B-B14F-4D97-AF65-F5344CB8AC3E}">
        <p14:creationId xmlns:p14="http://schemas.microsoft.com/office/powerpoint/2010/main" val="3067014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80501" y="2348813"/>
            <a:ext cx="68965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 smtClean="0"/>
              <a:t>Preparar constantemente nuevos líderes, nos garantizará la correcta multiplicación de las células; aun cuando los grupos estén alcanzando almas, sin un nuevo Timoteo, no habrá multiplicación.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422459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398" y="1392085"/>
            <a:ext cx="733723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METAS ENFOCADAS </a:t>
            </a:r>
          </a:p>
          <a:p>
            <a:pPr algn="just"/>
            <a:r>
              <a:rPr lang="es-MX" sz="2800" dirty="0"/>
              <a:t>2 Crónicas 2:1: </a:t>
            </a:r>
            <a:r>
              <a:rPr lang="es-MX" sz="2800" b="1" dirty="0"/>
              <a:t>“Determinó, pues, Salomón edificar casa al nombre de Jehová, y casa para su reino”. </a:t>
            </a:r>
          </a:p>
          <a:p>
            <a:pPr algn="just"/>
            <a:r>
              <a:rPr lang="es-MX" sz="2800" dirty="0"/>
              <a:t>Los logros son el resultado de metas determinadas, sin metas es como un barco que navega en el mar; sin tener un punto de llegada, puede viajar mucho pero sin llegar a ningún puerto. Las metas nos mantienen enfocados, para dar resultados.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30939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399" y="1612249"/>
            <a:ext cx="717198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Job 22:28: </a:t>
            </a:r>
          </a:p>
          <a:p>
            <a:pPr algn="just"/>
            <a:r>
              <a:rPr lang="es-MX" sz="2800" b="1" dirty="0"/>
              <a:t>“Determinarás asimismo una cosa, y te será firme, Y sobre tus caminos resplandecerá luz”.</a:t>
            </a:r>
            <a:r>
              <a:rPr lang="es-MX" sz="2800" dirty="0"/>
              <a:t> Por ello el líder de grupo de amistad y el supervisor, deberán establecer metas para la multiplicación; metas que los desafíen a usar la fe. </a:t>
            </a:r>
          </a:p>
          <a:p>
            <a:pPr algn="just"/>
            <a:r>
              <a:rPr lang="es-MX" sz="2800" dirty="0"/>
              <a:t>Es decir, metas que tal vez con sus fuerzas no lograrían, pero en el mundo de la fe se superan.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264205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25416" y="1890825"/>
            <a:ext cx="71279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Hebreos 11:1: </a:t>
            </a:r>
          </a:p>
          <a:p>
            <a:pPr algn="just"/>
            <a:r>
              <a:rPr lang="es-MX" sz="2800" b="1" dirty="0"/>
              <a:t>“Es, pues, la fe la certeza de lo que se espera, la convicción de lo que no se ve”.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Cada grupo de amistad, por lo menos deberá multiplicarse; una vez cada 12 meses.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465963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92366" y="1640754"/>
            <a:ext cx="728215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</a:t>
            </a:r>
            <a:r>
              <a:rPr lang="es-MX" sz="2800" b="1" dirty="0"/>
              <a:t> </a:t>
            </a:r>
          </a:p>
          <a:p>
            <a:pPr algn="just"/>
            <a:r>
              <a:rPr lang="es-MX" sz="2800" dirty="0"/>
              <a:t>El supervisor es el mayordomo dentro del reino, que mantiene la motivación en los GDA; para lograr que sus GDA se estén multiplicando sanamente. </a:t>
            </a:r>
          </a:p>
          <a:p>
            <a:pPr algn="just"/>
            <a:r>
              <a:rPr lang="es-MX" sz="2800" dirty="0"/>
              <a:t>Los GDA que se estancan, deberán ser tratados de una manera especial; para detectar cuál es la razón o enfermedad que tiene al GDA, sin fruto.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6313836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57619" y="1646876"/>
            <a:ext cx="676435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Lucas 13:7-9: </a:t>
            </a:r>
          </a:p>
          <a:p>
            <a:pPr algn="just"/>
            <a:r>
              <a:rPr lang="es-MX" sz="2800" b="1" dirty="0"/>
              <a:t>“Y dijo al viñador: He aquí, hace tres años que vengo a buscar fruto en esta higuera, y no lo hallo; córtala; ¿para qué inutiliza también la tierra? El entonces, respondiendo, le dijo: Señor, déjala todavía este año, hasta que yo cave alrededor de ella, y la abone. Y si diere fruto, bien; y si no, la cortarás después”.</a:t>
            </a:r>
          </a:p>
        </p:txBody>
      </p:sp>
    </p:spTree>
    <p:extLst>
      <p:ext uri="{BB962C8B-B14F-4D97-AF65-F5344CB8AC3E}">
        <p14:creationId xmlns:p14="http://schemas.microsoft.com/office/powerpoint/2010/main" val="22703710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47451" y="2255959"/>
            <a:ext cx="70507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Mover, cambiar, establecer nuevo líder en los GDA estancados; será la recomendación que el supervisor dará a la zona, después de haber hecho el trabajo para que el grupo dé fruto.</a:t>
            </a:r>
            <a:r>
              <a:rPr lang="es-MX" sz="2800" b="1" dirty="0"/>
              <a:t>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02170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826265" y="1807583"/>
            <a:ext cx="746943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</a:p>
          <a:p>
            <a:pPr algn="just"/>
            <a:r>
              <a:rPr lang="es-MX" sz="2800" dirty="0"/>
              <a:t>Efesios 4:16 </a:t>
            </a:r>
          </a:p>
          <a:p>
            <a:pPr algn="just"/>
            <a:r>
              <a:rPr lang="es-MX" sz="2800" b="1" dirty="0"/>
              <a:t>“De quien todo el cuerpo, bien concertado y unido entre sí por todas las coyunturas que se ayudan mutuamente, según la actividad propia de cada miembro, recibe su crecimiento para ir edificándose en amor”.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13552" y="1628209"/>
            <a:ext cx="70067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b="1" dirty="0"/>
              <a:t>“Recibe su crecimiento”</a:t>
            </a:r>
            <a:r>
              <a:rPr lang="es-MX" sz="2800" dirty="0"/>
              <a:t>, todo ser vivo y sano por naturaleza, crece y se multiplica. Solo cuando un cuerpo es deficiente o está enfermo, no tendrá la capacidad de multiplicarse. Por ello, una de las cosas que el liderazgo demanda; es velar porque el cuerpo (Iglesia) de Cristo se mantenga sano, para que pueda multiplicarse eficazmente.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8034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58467" y="2078112"/>
            <a:ext cx="721604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Juan 15:16: </a:t>
            </a:r>
          </a:p>
          <a:p>
            <a:pPr algn="just"/>
            <a:r>
              <a:rPr lang="es-MX" sz="2800" b="1" dirty="0"/>
              <a:t>“No me elegisteis vosotros a mí, sino que yo os elegí a vosotros, y os he puesto para que vayáis y llevéis fruto, y vuestro fruto permanezca; para que todo lo que pidiereis al Padre en mi nombre, él os lo dé”.</a:t>
            </a:r>
          </a:p>
        </p:txBody>
      </p:sp>
    </p:spTree>
    <p:extLst>
      <p:ext uri="{BB962C8B-B14F-4D97-AF65-F5344CB8AC3E}">
        <p14:creationId xmlns:p14="http://schemas.microsoft.com/office/powerpoint/2010/main" val="37384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13552" y="1884528"/>
            <a:ext cx="72160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objetivo del trabajo celular es: </a:t>
            </a:r>
            <a:r>
              <a:rPr lang="es-MX" sz="2800" b="1" dirty="0"/>
              <a:t>“llevar fruto”. </a:t>
            </a:r>
            <a:r>
              <a:rPr lang="es-MX" sz="2800" dirty="0"/>
              <a:t>Los grupos de amistad tienen como objetivo fructificar, para poder multiplicarse. </a:t>
            </a:r>
          </a:p>
          <a:p>
            <a:pPr algn="just"/>
            <a:r>
              <a:rPr lang="es-MX" sz="2800" dirty="0"/>
              <a:t>Así como una siembra necesita primero dar fruto, para poder sacar semilla y de ahí volver a sembrar otra vez. Sin fruto en los GDA, no tendremos multiplicación.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88611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91518" y="1897122"/>
            <a:ext cx="67313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Lucas 8:8: </a:t>
            </a:r>
          </a:p>
          <a:p>
            <a:pPr algn="just"/>
            <a:r>
              <a:rPr lang="es-MX" sz="2800" b="1" dirty="0"/>
              <a:t>“Y otra parte cayó en buena tierra, y nació y llevó fruto a ciento por uno. Hablando estas cosas, decía a gran voz: El que tiene oídos para oír, oiga”. </a:t>
            </a:r>
          </a:p>
        </p:txBody>
      </p:sp>
    </p:spTree>
    <p:extLst>
      <p:ext uri="{BB962C8B-B14F-4D97-AF65-F5344CB8AC3E}">
        <p14:creationId xmlns:p14="http://schemas.microsoft.com/office/powerpoint/2010/main" val="2591292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399" y="1747780"/>
            <a:ext cx="735926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EVANGELISMO CONTÍNUO </a:t>
            </a:r>
          </a:p>
          <a:p>
            <a:pPr algn="just"/>
            <a:endParaRPr lang="es-MX" dirty="0"/>
          </a:p>
          <a:p>
            <a:pPr algn="just"/>
            <a:r>
              <a:rPr lang="es-MX" sz="2800" dirty="0"/>
              <a:t>Salmos 107:37-38:</a:t>
            </a:r>
          </a:p>
          <a:p>
            <a:pPr algn="just"/>
            <a:r>
              <a:rPr lang="es-MX" sz="2800" b="1" dirty="0"/>
              <a:t>“Siembran campos, y plantan viñas, y rinden abundante fruto. Los bendice, y se multiplican en gran manera; y no disminuye su ganado”.</a:t>
            </a:r>
          </a:p>
        </p:txBody>
      </p:sp>
    </p:spTree>
    <p:extLst>
      <p:ext uri="{BB962C8B-B14F-4D97-AF65-F5344CB8AC3E}">
        <p14:creationId xmlns:p14="http://schemas.microsoft.com/office/powerpoint/2010/main" val="3946802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94063" y="1634283"/>
            <a:ext cx="77779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Velar porque en los grupos de amistad se mantenga un espíritu evangelizador, ya que teniendo nuevas almas; podremos garantizar que el grupo de amistad seguirá creciendo. El estancamiento llega, cuando en los grupos de amistad se convierten solo en cuidadores de los bautizados; pero ya con la otra ala de grupo de amistad, es </a:t>
            </a:r>
            <a:r>
              <a:rPr lang="es-MX" sz="2800" b="1" dirty="0"/>
              <a:t>“ganar a los perdidos”. </a:t>
            </a:r>
            <a:r>
              <a:rPr lang="es-MX" sz="2800" dirty="0"/>
              <a:t>Sin ganar perdidos, los GDA perderán el ala que los motiva a mantener el vuelo.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828974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1332</Words>
  <Application>Microsoft Office PowerPoint</Application>
  <PresentationFormat>Presentación en pantalla (4:3)</PresentationFormat>
  <Paragraphs>61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81</cp:revision>
  <dcterms:created xsi:type="dcterms:W3CDTF">2016-01-29T05:02:58Z</dcterms:created>
  <dcterms:modified xsi:type="dcterms:W3CDTF">2018-01-18T18:26:09Z</dcterms:modified>
  <cp:category/>
</cp:coreProperties>
</file>