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3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38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ultiplica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26265" y="1818774"/>
            <a:ext cx="77668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II.- VISITAR LOS GRUPOS DE AMISTAD </a:t>
            </a:r>
          </a:p>
          <a:p>
            <a:pPr algn="just"/>
            <a:endParaRPr lang="es-MX" dirty="0"/>
          </a:p>
          <a:p>
            <a:pPr algn="just"/>
            <a:r>
              <a:rPr lang="es-MX" sz="2800" dirty="0"/>
              <a:t>1 Reyes 9:23: </a:t>
            </a:r>
            <a:r>
              <a:rPr lang="es-MX" sz="2800" b="1" dirty="0"/>
              <a:t>“Y los que Salomón había hecho jefes y vigilantes sobre las obras eran quinientos cincuenta, los cuales estaban sobre el pueblo que trabajaba en aquella obra”.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818312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91518" y="1989976"/>
            <a:ext cx="68524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Los supervisores son los </a:t>
            </a:r>
            <a:r>
              <a:rPr lang="es-MX" sz="2800" b="1" dirty="0"/>
              <a:t>“vigilantes sobre las obras”, </a:t>
            </a:r>
            <a:r>
              <a:rPr lang="es-MX" sz="2800" dirty="0"/>
              <a:t>son quienes vigilan el buen funcionamiento de los grupos de amistad. Para ello es primordial, que el supervisor esté visitando los grupos de amistad; por lo menos una vez al mes. </a:t>
            </a:r>
          </a:p>
        </p:txBody>
      </p:sp>
    </p:spTree>
    <p:extLst>
      <p:ext uri="{BB962C8B-B14F-4D97-AF65-F5344CB8AC3E}">
        <p14:creationId xmlns:p14="http://schemas.microsoft.com/office/powerpoint/2010/main" val="2075802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69485" y="1934893"/>
            <a:ext cx="708384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Es decir, que el supervisor podrá tener hasta cinco grupos de amistad. Uno será el de él, y cuatro tendrá que supervisar para lo que se necesite; dos días a la semana, uno para su célula y otro para ir a visitar por lo menos un grupo de amistad a la semana.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4092637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37282" y="1469378"/>
            <a:ext cx="7216048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QUÉ ES LO QUE SUPERVISARÁ:</a:t>
            </a:r>
          </a:p>
          <a:p>
            <a:pPr algn="just"/>
            <a:endParaRPr lang="es-MX" dirty="0"/>
          </a:p>
          <a:p>
            <a:pPr algn="just"/>
            <a:r>
              <a:rPr lang="es-MX" sz="2800" dirty="0" smtClean="0"/>
              <a:t>A</a:t>
            </a:r>
            <a:r>
              <a:rPr lang="es-MX" sz="2800" dirty="0"/>
              <a:t>. Que el grupo de amistad esté funcionando en día y hora establecida. </a:t>
            </a:r>
          </a:p>
          <a:p>
            <a:pPr algn="just"/>
            <a:r>
              <a:rPr lang="es-MX" sz="2800" dirty="0"/>
              <a:t>B. Que se esté dando la lección delegada por el Pastor.</a:t>
            </a:r>
          </a:p>
          <a:p>
            <a:pPr algn="just"/>
            <a:r>
              <a:rPr lang="es-MX" sz="2800" dirty="0"/>
              <a:t>C. Que se estén comunicando los anuncios de los procesos o engranes, que se estén llevando a cabo en el mes.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781764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59316" y="1695664"/>
            <a:ext cx="723808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D. Que se levante el informe (reporte) y ofrenda. </a:t>
            </a:r>
          </a:p>
          <a:p>
            <a:pPr algn="just"/>
            <a:r>
              <a:rPr lang="es-MX" sz="2800" dirty="0"/>
              <a:t>E. Que se esté dando seguimiento a los que no se congregan (visitar, motivar, etc.). </a:t>
            </a:r>
          </a:p>
          <a:p>
            <a:pPr algn="just"/>
            <a:r>
              <a:rPr lang="es-MX" sz="2800" dirty="0"/>
              <a:t>F. Que se esté llevando a los nuevos discípulos por los propósitos y procesos de la Estrategia de Jesús. </a:t>
            </a:r>
          </a:p>
          <a:p>
            <a:pPr algn="just"/>
            <a:r>
              <a:rPr lang="es-MX" sz="2800" dirty="0"/>
              <a:t>G. Que la vida del líder del grupo de amistad, se mantenga sana espiritualmente.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683836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69484" y="1475848"/>
            <a:ext cx="7249099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III.- PROMOVER NUEVOS LÍDERES DE GRUPOS DE AMISTAD </a:t>
            </a:r>
          </a:p>
          <a:p>
            <a:pPr algn="just"/>
            <a:r>
              <a:rPr lang="es-MX" sz="2800" dirty="0"/>
              <a:t>1 Reyes 9:22: </a:t>
            </a:r>
          </a:p>
          <a:p>
            <a:pPr algn="just"/>
            <a:r>
              <a:rPr lang="es-MX" sz="2800" b="1" dirty="0"/>
              <a:t>“Mas a ninguno de los hijos de Israel impuso Salomón servicio, sino que eran hombres de guerra, o sus criados, sus príncipes, sus capitanes, comandantes de sus carros, o su gente de a caballo”.</a:t>
            </a:r>
          </a:p>
        </p:txBody>
      </p:sp>
    </p:spTree>
    <p:extLst>
      <p:ext uri="{BB962C8B-B14F-4D97-AF65-F5344CB8AC3E}">
        <p14:creationId xmlns:p14="http://schemas.microsoft.com/office/powerpoint/2010/main" val="3522357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24568" y="1884528"/>
            <a:ext cx="691859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El supervisor velará para que todos los grupos de amistad, que están bajo su sector; tengan establecidos su Timoteo, y se estén entrenando en la </a:t>
            </a:r>
            <a:r>
              <a:rPr lang="es-MX" sz="2800" b="1" dirty="0"/>
              <a:t>Escuela SÍGAME </a:t>
            </a:r>
            <a:r>
              <a:rPr lang="es-MX" sz="2800" dirty="0"/>
              <a:t>y en la práctica, ya que sin ningún Timoteo en los grupos de amistad; no se podrá garantizar la multiplicación del grupo de amistad.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908586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58467" y="2106442"/>
            <a:ext cx="722706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Por ello el supervisor juntamente con el líder del grupo de amistad, promoverán nuevos </a:t>
            </a:r>
            <a:r>
              <a:rPr lang="es-MX" sz="2800" dirty="0" err="1"/>
              <a:t>Timoteos</a:t>
            </a:r>
            <a:r>
              <a:rPr lang="es-MX" sz="2800" dirty="0"/>
              <a:t>; que posteriormente se convertirán en el nuevo líder del grupo de amistad, cuando llegue a la multiplicación.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798082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72029" y="1712032"/>
            <a:ext cx="764570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lphaUcPeriod"/>
            </a:pPr>
            <a:r>
              <a:rPr lang="es-MX" sz="2400" dirty="0"/>
              <a:t>Verificar que el grupo de amistad esté entrenando nuevos </a:t>
            </a:r>
            <a:r>
              <a:rPr lang="es-MX" sz="2400" dirty="0" err="1"/>
              <a:t>Timoteos</a:t>
            </a:r>
            <a:r>
              <a:rPr lang="es-MX" sz="2400" dirty="0"/>
              <a:t>. </a:t>
            </a:r>
          </a:p>
          <a:p>
            <a:pPr algn="just"/>
            <a:r>
              <a:rPr lang="es-MX" sz="2400" dirty="0"/>
              <a:t>B. Verificar que los nuevo </a:t>
            </a:r>
            <a:r>
              <a:rPr lang="es-MX" sz="2400" dirty="0" err="1"/>
              <a:t>Timoteos</a:t>
            </a:r>
            <a:r>
              <a:rPr lang="es-MX" sz="2400" dirty="0"/>
              <a:t> sean bautizados, llenos del Espíritu Santo; que no estén en pecado sino que vivan en santidad, sean fieles mayordomos cumplidos en sus diezmos y tengan un buen testimonio.</a:t>
            </a:r>
          </a:p>
          <a:p>
            <a:pPr algn="just"/>
            <a:r>
              <a:rPr lang="es-MX" sz="2400" dirty="0"/>
              <a:t> C. Verificar que el Timoteo esté pasando por los procesos o funciones de la estrategia, para que no solo tenga teoría; sino que haya experimentado pasar por la visión de la iglesia en la Estrategia de Jesús.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1263117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90670" y="1875262"/>
            <a:ext cx="668723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IV.- DAR SOLUCIONES </a:t>
            </a:r>
          </a:p>
          <a:p>
            <a:pPr algn="just"/>
            <a:r>
              <a:rPr lang="es-MX" sz="2800" dirty="0"/>
              <a:t>2 Corintios 4:1: </a:t>
            </a:r>
          </a:p>
          <a:p>
            <a:pPr algn="just"/>
            <a:r>
              <a:rPr lang="es-MX" sz="2800" b="1" dirty="0"/>
              <a:t>“Así, pues, téngannos los hombres por servidores de Cristo, y administradores de los misterios de Dios”. </a:t>
            </a:r>
          </a:p>
        </p:txBody>
      </p:sp>
    </p:spTree>
    <p:extLst>
      <p:ext uri="{BB962C8B-B14F-4D97-AF65-F5344CB8AC3E}">
        <p14:creationId xmlns:p14="http://schemas.microsoft.com/office/powerpoint/2010/main" val="950016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200839" y="1915193"/>
            <a:ext cx="625758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600" b="1" dirty="0" smtClean="0"/>
              <a:t>FUNCIONES DE UN SUPERVISOR</a:t>
            </a:r>
            <a:endParaRPr lang="es-MX" sz="6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81349" y="2027748"/>
            <a:ext cx="73152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La obra del Señor es hermosa y gloriosa, sin embargo no está exenta que haya problemas; por ello los supervisores serán en primera instancia, quienes reciban todos los asuntos que los líderes de grupo de amistad no puedan resolver. Por lo tanto, el supervisor dará solución a ellos.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1022264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69484" y="1492988"/>
            <a:ext cx="7656723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Problemas comunes en los grupos de amistad: </a:t>
            </a:r>
          </a:p>
          <a:p>
            <a:pPr marL="514350" indent="-514350" algn="just">
              <a:buAutoNum type="alphaUcPeriod"/>
            </a:pPr>
            <a:r>
              <a:rPr lang="es-MX" sz="2800" dirty="0"/>
              <a:t>Asuntos familiares en la casa anfitriona. </a:t>
            </a:r>
          </a:p>
          <a:p>
            <a:pPr algn="just"/>
            <a:r>
              <a:rPr lang="es-MX" sz="2800" dirty="0"/>
              <a:t>B. Diferencias entre el anfitrión y líder. </a:t>
            </a:r>
          </a:p>
          <a:p>
            <a:pPr algn="just"/>
            <a:r>
              <a:rPr lang="es-MX" sz="2800" dirty="0"/>
              <a:t>C. Problemas entre los miembros del grupo de amistad. D. Miembros de otras religiones que van a causar divisiones o problemas. </a:t>
            </a:r>
          </a:p>
          <a:p>
            <a:pPr algn="just"/>
            <a:r>
              <a:rPr lang="es-MX" sz="2800" dirty="0"/>
              <a:t>E. Falta de orden en los grupos de amistad.</a:t>
            </a:r>
            <a:endParaRPr lang="es-MX" sz="2800" b="1" i="1" dirty="0"/>
          </a:p>
        </p:txBody>
      </p:sp>
    </p:spTree>
    <p:extLst>
      <p:ext uri="{BB962C8B-B14F-4D97-AF65-F5344CB8AC3E}">
        <p14:creationId xmlns:p14="http://schemas.microsoft.com/office/powerpoint/2010/main" val="1857454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58468" y="1617192"/>
            <a:ext cx="723808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CONCLUSIÓN </a:t>
            </a:r>
          </a:p>
          <a:p>
            <a:pPr algn="just"/>
            <a:r>
              <a:rPr lang="es-MX" sz="2800" dirty="0"/>
              <a:t>La tarea no es fácil, pero Dios nos da una promesa de estar con nosotros; solo nos pide que nos esforcemos. </a:t>
            </a:r>
          </a:p>
          <a:p>
            <a:pPr algn="just"/>
            <a:r>
              <a:rPr lang="es-MX" sz="2800" dirty="0"/>
              <a:t>Josué 1:9:</a:t>
            </a:r>
          </a:p>
          <a:p>
            <a:pPr algn="just"/>
            <a:r>
              <a:rPr lang="es-MX" sz="2800" dirty="0"/>
              <a:t> </a:t>
            </a:r>
            <a:r>
              <a:rPr lang="es-MX" sz="2800" b="1" dirty="0"/>
              <a:t>“Mira que te mando que te esfuerces y seas valiente; no temas ni desmayes, porque Jehová tu Dios estará contigo en dondequiera que vayas”.</a:t>
            </a:r>
          </a:p>
        </p:txBody>
      </p:sp>
    </p:spTree>
    <p:extLst>
      <p:ext uri="{BB962C8B-B14F-4D97-AF65-F5344CB8AC3E}">
        <p14:creationId xmlns:p14="http://schemas.microsoft.com/office/powerpoint/2010/main" val="3655774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24568" y="1765093"/>
            <a:ext cx="673130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BASE BÍBLICA: </a:t>
            </a:r>
          </a:p>
          <a:p>
            <a:pPr algn="just"/>
            <a:r>
              <a:rPr lang="es-MX" sz="2800" dirty="0"/>
              <a:t>Tito 1:5 </a:t>
            </a:r>
            <a:r>
              <a:rPr lang="es-MX" sz="2800" b="1" dirty="0"/>
              <a:t>“Por esta causa te dejé en Creta, para que corrigieses lo deficiente, y establecieses ancianos en cada ciudad, así como yo te mandé”.</a:t>
            </a:r>
          </a:p>
        </p:txBody>
      </p:sp>
    </p:spTree>
    <p:extLst>
      <p:ext uri="{BB962C8B-B14F-4D97-AF65-F5344CB8AC3E}">
        <p14:creationId xmlns:p14="http://schemas.microsoft.com/office/powerpoint/2010/main" val="2480489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013551" y="1675381"/>
            <a:ext cx="697367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INTRODUCCIÓN </a:t>
            </a:r>
          </a:p>
          <a:p>
            <a:pPr algn="just"/>
            <a:r>
              <a:rPr lang="es-MX" sz="2800" dirty="0"/>
              <a:t>La tarea de supervisar Grupos de amistad es una tarea hermosa, por ser una tarea delegada por el Señor Jesucristo; para cuidar a su iglesia. El trabajo que hacen los supervisores, es un trabajo hecho para Dios; por ello del Señor recibirá la recompensa.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791319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02535" y="1945909"/>
            <a:ext cx="681944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Colosenses 3:23,24</a:t>
            </a:r>
          </a:p>
          <a:p>
            <a:pPr algn="just"/>
            <a:r>
              <a:rPr lang="es-MX" sz="2800" b="1" dirty="0"/>
              <a:t> “Y todo lo que hagáis, hacedlo de corazón, como para el Señor y no para los hombres; sabiendo que del Señor recibiréis la recompensa de la herencia, porque a Cristo el Señor servís”. </a:t>
            </a:r>
          </a:p>
        </p:txBody>
      </p:sp>
    </p:spTree>
    <p:extLst>
      <p:ext uri="{BB962C8B-B14F-4D97-AF65-F5344CB8AC3E}">
        <p14:creationId xmlns:p14="http://schemas.microsoft.com/office/powerpoint/2010/main" val="3564117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36433" y="1818427"/>
            <a:ext cx="730418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/>
              <a:t>“Porque a Cristo el Señor servís”, </a:t>
            </a:r>
            <a:r>
              <a:rPr lang="es-MX" sz="2800" dirty="0"/>
              <a:t>servir a Jesús es el mas alto honor que un ser humano puede tener en esta tierra; ningún trabajo es mas importante que el trabajo del reino de Dios. </a:t>
            </a:r>
          </a:p>
          <a:p>
            <a:pPr algn="just"/>
            <a:r>
              <a:rPr lang="es-MX" sz="2800" dirty="0"/>
              <a:t>1 Corintios 3:8: </a:t>
            </a:r>
            <a:r>
              <a:rPr lang="es-MX" sz="2800" b="1" dirty="0"/>
              <a:t>“Y el que planta y el que riega son una misma cosa; aunque cada uno recibirá su recompensa conforme a su labor”. </a:t>
            </a:r>
          </a:p>
        </p:txBody>
      </p:sp>
    </p:spTree>
    <p:extLst>
      <p:ext uri="{BB962C8B-B14F-4D97-AF65-F5344CB8AC3E}">
        <p14:creationId xmlns:p14="http://schemas.microsoft.com/office/powerpoint/2010/main" val="3047202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68636" y="1504005"/>
            <a:ext cx="733723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I.- CUIDAR EL ORDEN EN LOS GRUPOS DE AMISTAD </a:t>
            </a:r>
          </a:p>
          <a:p>
            <a:pPr algn="just"/>
            <a:r>
              <a:rPr lang="es-MX" sz="2800" dirty="0"/>
              <a:t>Tito 1:5: </a:t>
            </a:r>
            <a:r>
              <a:rPr lang="es-MX" sz="2800" b="1" dirty="0"/>
              <a:t>“Por esta causa te dejé en Creta, para que corrigieses lo deficiente, y establecieses ancianos en cada ciudad, así como yo te mandé”. </a:t>
            </a:r>
          </a:p>
          <a:p>
            <a:pPr algn="ctr"/>
            <a:endParaRPr lang="es-MX" sz="2800" b="1" dirty="0"/>
          </a:p>
          <a:p>
            <a:pPr algn="ctr"/>
            <a:r>
              <a:rPr lang="es-MX" sz="2800" b="1" dirty="0"/>
              <a:t>“Corríjase lo deficiente”.</a:t>
            </a:r>
          </a:p>
        </p:txBody>
      </p:sp>
    </p:spTree>
    <p:extLst>
      <p:ext uri="{BB962C8B-B14F-4D97-AF65-F5344CB8AC3E}">
        <p14:creationId xmlns:p14="http://schemas.microsoft.com/office/powerpoint/2010/main" val="3209184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48299" y="1382747"/>
            <a:ext cx="75906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lphaUcPeriod"/>
            </a:pPr>
            <a:r>
              <a:rPr lang="es-MX" sz="2800" dirty="0"/>
              <a:t>El supervisor tiene como función principal, el cuidar</a:t>
            </a:r>
          </a:p>
          <a:p>
            <a:pPr algn="just"/>
            <a:r>
              <a:rPr lang="es-MX" sz="2800" dirty="0"/>
              <a:t>y velar que los grupos de amistad sigan la visión de la Estrategia de Jesús; sin salirse de ella. 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dirty="0"/>
              <a:t>B. También deben velar, que los líderes de grupo de amistad estén llevando a los nuevos discípulos; por su crecimiento dentro de los propósitos de la Estrategia de Jesús; </a:t>
            </a:r>
            <a:r>
              <a:rPr lang="es-MX" sz="2800" b="1" dirty="0"/>
              <a:t>NACER, CRECER, MADURAR Y MULTIPLICAR. </a:t>
            </a:r>
          </a:p>
        </p:txBody>
      </p:sp>
    </p:spTree>
    <p:extLst>
      <p:ext uri="{BB962C8B-B14F-4D97-AF65-F5344CB8AC3E}">
        <p14:creationId xmlns:p14="http://schemas.microsoft.com/office/powerpoint/2010/main" val="4013954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39827" y="1353483"/>
            <a:ext cx="792112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C. Así mismo, son quienes recibirán los reportes y ofrendas de los grupos de amistad; para llevarlos a la casa de Dios o entregar a la administradora encargada de este ministerio. </a:t>
            </a:r>
          </a:p>
          <a:p>
            <a:pPr algn="just"/>
            <a:r>
              <a:rPr lang="es-MX" sz="2800" dirty="0"/>
              <a:t>D. El supervisor velará para que el grupo de amistad funcione en día, hora, casa asignada; y que la célula se viva bajo el orden de </a:t>
            </a:r>
            <a:r>
              <a:rPr lang="es-MX" sz="2800" b="1" dirty="0"/>
              <a:t>“Como hacer una célula”. </a:t>
            </a:r>
            <a:r>
              <a:rPr lang="es-MX" sz="2800" dirty="0"/>
              <a:t>Que no se convierta en un culto, campaña, club, ni escuela bíblica; sino que sea un verdadero grupo de amistad.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1059194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1123</Words>
  <Application>Microsoft Office PowerPoint</Application>
  <PresentationFormat>Presentación en pantalla (4:3)</PresentationFormat>
  <Paragraphs>54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5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79</cp:revision>
  <dcterms:created xsi:type="dcterms:W3CDTF">2016-01-29T05:02:58Z</dcterms:created>
  <dcterms:modified xsi:type="dcterms:W3CDTF">2018-01-18T18:14:46Z</dcterms:modified>
  <cp:category/>
</cp:coreProperties>
</file>