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7" r:id="rId21"/>
    <p:sldId id="274" r:id="rId22"/>
    <p:sldId id="275" r:id="rId23"/>
    <p:sldId id="276"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smtClean="0"/>
            </a:lvl1pPr>
          </a:lstStyle>
          <a:p>
            <a:pPr>
              <a:defRPr/>
            </a:pPr>
            <a:endParaRPr lang="es-ES"/>
          </a:p>
        </p:txBody>
      </p:sp>
      <p:sp>
        <p:nvSpPr>
          <p:cNvPr id="5" name="4 Marcador de pie de página"/>
          <p:cNvSpPr>
            <a:spLocks noGrp="1"/>
          </p:cNvSpPr>
          <p:nvPr>
            <p:ph type="ftr" sz="quarter" idx="11"/>
          </p:nvPr>
        </p:nvSpPr>
        <p:spPr/>
        <p:txBody>
          <a:bodyPr/>
          <a:lstStyle>
            <a:lvl1pPr>
              <a:defRPr smtClean="0"/>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4EB9C157-C860-433F-A938-582BB4652882}" type="slidenum">
              <a:rPr lang="es-ES"/>
              <a:pPr>
                <a:defRPr/>
              </a:pPr>
              <a:t>‹Nº›</a:t>
            </a:fld>
            <a:endParaRPr lang="es-E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smtClean="0"/>
            </a:lvl1pPr>
          </a:lstStyle>
          <a:p>
            <a:pPr>
              <a:defRPr/>
            </a:pPr>
            <a:endParaRPr lang="es-ES"/>
          </a:p>
        </p:txBody>
      </p:sp>
      <p:sp>
        <p:nvSpPr>
          <p:cNvPr id="5" name="4 Marcador de pie de página"/>
          <p:cNvSpPr>
            <a:spLocks noGrp="1"/>
          </p:cNvSpPr>
          <p:nvPr>
            <p:ph type="ftr" sz="quarter" idx="11"/>
          </p:nvPr>
        </p:nvSpPr>
        <p:spPr/>
        <p:txBody>
          <a:bodyPr/>
          <a:lstStyle>
            <a:lvl1pPr>
              <a:defRPr smtClean="0"/>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A65C7B0B-D4AC-40C9-93B6-3032E157F7AE}" type="slidenum">
              <a:rPr lang="es-ES"/>
              <a:pPr>
                <a:defRPr/>
              </a:pPr>
              <a:t>‹Nº›</a:t>
            </a:fld>
            <a:endParaRPr lang="es-E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smtClean="0"/>
            </a:lvl1pPr>
          </a:lstStyle>
          <a:p>
            <a:pPr>
              <a:defRPr/>
            </a:pPr>
            <a:endParaRPr lang="es-ES"/>
          </a:p>
        </p:txBody>
      </p:sp>
      <p:sp>
        <p:nvSpPr>
          <p:cNvPr id="5" name="4 Marcador de pie de página"/>
          <p:cNvSpPr>
            <a:spLocks noGrp="1"/>
          </p:cNvSpPr>
          <p:nvPr>
            <p:ph type="ftr" sz="quarter" idx="11"/>
          </p:nvPr>
        </p:nvSpPr>
        <p:spPr/>
        <p:txBody>
          <a:bodyPr/>
          <a:lstStyle>
            <a:lvl1pPr>
              <a:defRPr smtClean="0"/>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23AF69A8-72A5-486D-A7DA-C11ED5AD833C}" type="slidenum">
              <a:rPr lang="es-ES"/>
              <a:pPr>
                <a:defRPr/>
              </a:pPr>
              <a:t>‹Nº›</a:t>
            </a:fld>
            <a:endParaRPr lang="es-E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smtClean="0"/>
            </a:lvl1pPr>
          </a:lstStyle>
          <a:p>
            <a:pPr>
              <a:defRPr/>
            </a:pPr>
            <a:endParaRPr lang="es-ES"/>
          </a:p>
        </p:txBody>
      </p:sp>
      <p:sp>
        <p:nvSpPr>
          <p:cNvPr id="5" name="4 Marcador de pie de página"/>
          <p:cNvSpPr>
            <a:spLocks noGrp="1"/>
          </p:cNvSpPr>
          <p:nvPr>
            <p:ph type="ftr" sz="quarter" idx="11"/>
          </p:nvPr>
        </p:nvSpPr>
        <p:spPr/>
        <p:txBody>
          <a:bodyPr/>
          <a:lstStyle>
            <a:lvl1pPr>
              <a:defRPr smtClean="0"/>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231958EA-E2AF-4A74-8CDA-D946F358CB18}" type="slidenum">
              <a:rPr lang="es-ES"/>
              <a:pPr>
                <a:defRPr/>
              </a:pPr>
              <a:t>‹Nº›</a:t>
            </a:fld>
            <a:endParaRPr lang="es-E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endParaRPr lang="es-ES"/>
          </a:p>
        </p:txBody>
      </p:sp>
      <p:sp>
        <p:nvSpPr>
          <p:cNvPr id="5" name="4 Marcador de pie de página"/>
          <p:cNvSpPr>
            <a:spLocks noGrp="1"/>
          </p:cNvSpPr>
          <p:nvPr>
            <p:ph type="ftr" sz="quarter" idx="11"/>
          </p:nvPr>
        </p:nvSpPr>
        <p:spPr/>
        <p:txBody>
          <a:bodyPr/>
          <a:lstStyle>
            <a:lvl1pPr>
              <a:defRPr smtClean="0"/>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9CFF32A9-1265-4BA2-8CE8-C44292872B26}" type="slidenum">
              <a:rPr lang="es-ES"/>
              <a:pPr>
                <a:defRPr/>
              </a:pPr>
              <a:t>‹Nº›</a:t>
            </a:fld>
            <a:endParaRPr lang="es-E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smtClean="0"/>
            </a:lvl1pPr>
          </a:lstStyle>
          <a:p>
            <a:pPr>
              <a:defRPr/>
            </a:pPr>
            <a:endParaRPr lang="es-ES"/>
          </a:p>
        </p:txBody>
      </p:sp>
      <p:sp>
        <p:nvSpPr>
          <p:cNvPr id="6" name="5 Marcador de pie de página"/>
          <p:cNvSpPr>
            <a:spLocks noGrp="1"/>
          </p:cNvSpPr>
          <p:nvPr>
            <p:ph type="ftr" sz="quarter" idx="11"/>
          </p:nvPr>
        </p:nvSpPr>
        <p:spPr/>
        <p:txBody>
          <a:bodyPr/>
          <a:lstStyle>
            <a:lvl1pPr>
              <a:defRPr smtClean="0"/>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B2F0D425-CD7C-439C-9521-9EEC4BC0CBA4}" type="slidenum">
              <a:rPr lang="es-ES"/>
              <a:pPr>
                <a:defRPr/>
              </a:pPr>
              <a:t>‹Nº›</a:t>
            </a:fld>
            <a:endParaRPr lang="es-E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smtClean="0"/>
            </a:lvl1pPr>
          </a:lstStyle>
          <a:p>
            <a:pPr>
              <a:defRPr/>
            </a:pPr>
            <a:endParaRPr lang="es-ES"/>
          </a:p>
        </p:txBody>
      </p:sp>
      <p:sp>
        <p:nvSpPr>
          <p:cNvPr id="8" name="7 Marcador de pie de página"/>
          <p:cNvSpPr>
            <a:spLocks noGrp="1"/>
          </p:cNvSpPr>
          <p:nvPr>
            <p:ph type="ftr" sz="quarter" idx="11"/>
          </p:nvPr>
        </p:nvSpPr>
        <p:spPr/>
        <p:txBody>
          <a:bodyPr/>
          <a:lstStyle>
            <a:lvl1pPr>
              <a:defRPr smtClean="0"/>
            </a:lvl1pPr>
          </a:lstStyle>
          <a:p>
            <a:pPr>
              <a:defRPr/>
            </a:pPr>
            <a:endParaRPr lang="es-ES"/>
          </a:p>
        </p:txBody>
      </p:sp>
      <p:sp>
        <p:nvSpPr>
          <p:cNvPr id="9" name="8 Marcador de número de diapositiva"/>
          <p:cNvSpPr>
            <a:spLocks noGrp="1"/>
          </p:cNvSpPr>
          <p:nvPr>
            <p:ph type="sldNum" sz="quarter" idx="12"/>
          </p:nvPr>
        </p:nvSpPr>
        <p:spPr/>
        <p:txBody>
          <a:bodyPr/>
          <a:lstStyle>
            <a:lvl1pPr>
              <a:defRPr smtClean="0"/>
            </a:lvl1pPr>
          </a:lstStyle>
          <a:p>
            <a:pPr>
              <a:defRPr/>
            </a:pPr>
            <a:fld id="{58EF6A85-A052-480F-A97A-1FF0A82CA4DA}" type="slidenum">
              <a:rPr lang="es-ES"/>
              <a:pPr>
                <a:defRPr/>
              </a:pPr>
              <a:t>‹Nº›</a:t>
            </a:fld>
            <a:endParaRPr lang="es-E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smtClean="0"/>
            </a:lvl1pPr>
          </a:lstStyle>
          <a:p>
            <a:pPr>
              <a:defRPr/>
            </a:pPr>
            <a:endParaRPr lang="es-ES"/>
          </a:p>
        </p:txBody>
      </p:sp>
      <p:sp>
        <p:nvSpPr>
          <p:cNvPr id="4" name="3 Marcador de pie de página"/>
          <p:cNvSpPr>
            <a:spLocks noGrp="1"/>
          </p:cNvSpPr>
          <p:nvPr>
            <p:ph type="ftr" sz="quarter" idx="11"/>
          </p:nvPr>
        </p:nvSpPr>
        <p:spPr/>
        <p:txBody>
          <a:bodyPr/>
          <a:lstStyle>
            <a:lvl1pPr>
              <a:defRPr smtClean="0"/>
            </a:lvl1pPr>
          </a:lstStyle>
          <a:p>
            <a:pPr>
              <a:defRPr/>
            </a:pPr>
            <a:endParaRPr lang="es-ES"/>
          </a:p>
        </p:txBody>
      </p:sp>
      <p:sp>
        <p:nvSpPr>
          <p:cNvPr id="5" name="4 Marcador de número de diapositiva"/>
          <p:cNvSpPr>
            <a:spLocks noGrp="1"/>
          </p:cNvSpPr>
          <p:nvPr>
            <p:ph type="sldNum" sz="quarter" idx="12"/>
          </p:nvPr>
        </p:nvSpPr>
        <p:spPr/>
        <p:txBody>
          <a:bodyPr/>
          <a:lstStyle>
            <a:lvl1pPr>
              <a:defRPr smtClean="0"/>
            </a:lvl1pPr>
          </a:lstStyle>
          <a:p>
            <a:pPr>
              <a:defRPr/>
            </a:pPr>
            <a:fld id="{0D6340AD-459E-4AC2-98B7-DA6A5407BA7B}" type="slidenum">
              <a:rPr lang="es-ES"/>
              <a:pPr>
                <a:defRPr/>
              </a:pPr>
              <a:t>‹Nº›</a:t>
            </a:fld>
            <a:endParaRPr lang="es-E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endParaRPr lang="es-ES"/>
          </a:p>
        </p:txBody>
      </p:sp>
      <p:sp>
        <p:nvSpPr>
          <p:cNvPr id="3" name="2 Marcador de pie de página"/>
          <p:cNvSpPr>
            <a:spLocks noGrp="1"/>
          </p:cNvSpPr>
          <p:nvPr>
            <p:ph type="ftr" sz="quarter" idx="11"/>
          </p:nvPr>
        </p:nvSpPr>
        <p:spPr/>
        <p:txBody>
          <a:bodyPr/>
          <a:lstStyle>
            <a:lvl1pPr>
              <a:defRPr smtClean="0"/>
            </a:lvl1pPr>
          </a:lstStyle>
          <a:p>
            <a:pPr>
              <a:defRPr/>
            </a:pPr>
            <a:endParaRPr lang="es-ES"/>
          </a:p>
        </p:txBody>
      </p:sp>
      <p:sp>
        <p:nvSpPr>
          <p:cNvPr id="4" name="3 Marcador de número de diapositiva"/>
          <p:cNvSpPr>
            <a:spLocks noGrp="1"/>
          </p:cNvSpPr>
          <p:nvPr>
            <p:ph type="sldNum" sz="quarter" idx="12"/>
          </p:nvPr>
        </p:nvSpPr>
        <p:spPr/>
        <p:txBody>
          <a:bodyPr/>
          <a:lstStyle>
            <a:lvl1pPr>
              <a:defRPr smtClean="0"/>
            </a:lvl1pPr>
          </a:lstStyle>
          <a:p>
            <a:pPr>
              <a:defRPr/>
            </a:pPr>
            <a:fld id="{D1E7A20D-5EC9-4C23-9DCA-C885F73E4E9A}" type="slidenum">
              <a:rPr lang="es-ES"/>
              <a:pPr>
                <a:defRPr/>
              </a:pPr>
              <a:t>‹Nº›</a:t>
            </a:fld>
            <a:endParaRPr lang="es-E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endParaRPr lang="es-ES"/>
          </a:p>
        </p:txBody>
      </p:sp>
      <p:sp>
        <p:nvSpPr>
          <p:cNvPr id="6" name="5 Marcador de pie de página"/>
          <p:cNvSpPr>
            <a:spLocks noGrp="1"/>
          </p:cNvSpPr>
          <p:nvPr>
            <p:ph type="ftr" sz="quarter" idx="11"/>
          </p:nvPr>
        </p:nvSpPr>
        <p:spPr/>
        <p:txBody>
          <a:bodyPr/>
          <a:lstStyle>
            <a:lvl1pPr>
              <a:defRPr smtClean="0"/>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8918234A-8E33-48CD-B032-1C5A5F4FFD55}" type="slidenum">
              <a:rPr lang="es-ES"/>
              <a:pPr>
                <a:defRPr/>
              </a:pPr>
              <a:t>‹Nº›</a:t>
            </a:fld>
            <a:endParaRPr lang="es-E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endParaRPr lang="es-ES"/>
          </a:p>
        </p:txBody>
      </p:sp>
      <p:sp>
        <p:nvSpPr>
          <p:cNvPr id="6" name="5 Marcador de pie de página"/>
          <p:cNvSpPr>
            <a:spLocks noGrp="1"/>
          </p:cNvSpPr>
          <p:nvPr>
            <p:ph type="ftr" sz="quarter" idx="11"/>
          </p:nvPr>
        </p:nvSpPr>
        <p:spPr/>
        <p:txBody>
          <a:bodyPr/>
          <a:lstStyle>
            <a:lvl1pPr>
              <a:defRPr smtClean="0"/>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C6F98C3A-BA92-40ED-A97F-F2A6F0D64D42}" type="slidenum">
              <a:rPr lang="es-ES"/>
              <a:pPr>
                <a:defRPr/>
              </a:pPr>
              <a:t>‹Nº›</a:t>
            </a:fld>
            <a:endParaRPr lang="es-E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C42B37D-325A-4696-9B66-FA39CC0C23C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strVal val="#ppt_w*0.05"/>
                                          </p:val>
                                        </p:tav>
                                        <p:tav tm="100000">
                                          <p:val>
                                            <p:strVal val="#ppt_w"/>
                                          </p:val>
                                        </p:tav>
                                      </p:tavLst>
                                    </p:anim>
                                    <p:anim calcmode="lin" valueType="num">
                                      <p:cBhvr>
                                        <p:cTn id="8" dur="1000" fill="hold"/>
                                        <p:tgtEl>
                                          <p:spTgt spid="26626"/>
                                        </p:tgtEl>
                                        <p:attrNameLst>
                                          <p:attrName>ppt_h</p:attrName>
                                        </p:attrNameLst>
                                      </p:cBhvr>
                                      <p:tavLst>
                                        <p:tav tm="0">
                                          <p:val>
                                            <p:strVal val="#ppt_h"/>
                                          </p:val>
                                        </p:tav>
                                        <p:tav tm="100000">
                                          <p:val>
                                            <p:strVal val="#ppt_h"/>
                                          </p:val>
                                        </p:tav>
                                      </p:tavLst>
                                    </p:anim>
                                    <p:anim calcmode="lin" valueType="num">
                                      <p:cBhvr>
                                        <p:cTn id="9" dur="1000" fill="hold"/>
                                        <p:tgtEl>
                                          <p:spTgt spid="26626"/>
                                        </p:tgtEl>
                                        <p:attrNameLst>
                                          <p:attrName>ppt_x</p:attrName>
                                        </p:attrNameLst>
                                      </p:cBhvr>
                                      <p:tavLst>
                                        <p:tav tm="0">
                                          <p:val>
                                            <p:strVal val="#ppt_x-.2"/>
                                          </p:val>
                                        </p:tav>
                                        <p:tav tm="100000">
                                          <p:val>
                                            <p:strVal val="#ppt_x"/>
                                          </p:val>
                                        </p:tav>
                                      </p:tavLst>
                                    </p:anim>
                                    <p:anim calcmode="lin" valueType="num">
                                      <p:cBhvr>
                                        <p:cTn id="10" dur="1000" fill="hold"/>
                                        <p:tgtEl>
                                          <p:spTgt spid="26626"/>
                                        </p:tgtEl>
                                        <p:attrNameLst>
                                          <p:attrName>ppt_y</p:attrName>
                                        </p:attrNameLst>
                                      </p:cBhvr>
                                      <p:tavLst>
                                        <p:tav tm="0">
                                          <p:val>
                                            <p:strVal val="#ppt_y"/>
                                          </p:val>
                                        </p:tav>
                                        <p:tav tm="100000">
                                          <p:val>
                                            <p:strVal val="#ppt_y"/>
                                          </p:val>
                                        </p:tav>
                                      </p:tavLst>
                                    </p:anim>
                                    <p:animEffect transition="in" filter="fade">
                                      <p:cBhvr>
                                        <p:cTn id="11"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 smtClean="0"/>
              <a:t>PEREZA</a:t>
            </a:r>
          </a:p>
        </p:txBody>
      </p:sp>
      <p:sp>
        <p:nvSpPr>
          <p:cNvPr id="10243" name="Rectangle 3"/>
          <p:cNvSpPr>
            <a:spLocks noGrp="1" noChangeArrowheads="1"/>
          </p:cNvSpPr>
          <p:nvPr>
            <p:ph type="body" idx="1"/>
          </p:nvPr>
        </p:nvSpPr>
        <p:spPr/>
        <p:txBody>
          <a:bodyPr/>
          <a:lstStyle/>
          <a:p>
            <a:pPr eaLnBrk="1" hangingPunct="1"/>
            <a:r>
              <a:rPr lang="es-ES" smtClean="0">
                <a:solidFill>
                  <a:schemeClr val="bg1"/>
                </a:solidFill>
              </a:rPr>
              <a:t>SINTOMA</a:t>
            </a:r>
          </a:p>
          <a:p>
            <a:pPr eaLnBrk="1" hangingPunct="1"/>
            <a:r>
              <a:rPr lang="es-ES" smtClean="0">
                <a:solidFill>
                  <a:schemeClr val="bg1"/>
                </a:solidFill>
              </a:rPr>
              <a:t>Falta de ánimo o de disposición para hacer cierta cosa, especialmente para moverse o trabajar.</a:t>
            </a:r>
          </a:p>
          <a:p>
            <a:pPr eaLnBrk="1" hangingPunct="1"/>
            <a:r>
              <a:rPr lang="es-ES" smtClean="0">
                <a:solidFill>
                  <a:schemeClr val="bg1"/>
                </a:solidFill>
              </a:rPr>
              <a:t> 1.Negligencia, tedio o descuido en las cosas a que estamos obligados.</a:t>
            </a:r>
          </a:p>
          <a:p>
            <a:pPr eaLnBrk="1" hangingPunct="1"/>
            <a:r>
              <a:rPr lang="es-ES" smtClean="0">
                <a:solidFill>
                  <a:schemeClr val="bg1"/>
                </a:solidFill>
              </a:rPr>
              <a:t>2. Flojedad, descuido o tardanza en las acciones o movimientos.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2000" fill="hold"/>
                                        <p:tgtEl>
                                          <p:spTgt spid="1024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1024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1024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1024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102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0243">
                                            <p:txEl>
                                              <p:pRg st="1" end="1"/>
                                            </p:txEl>
                                          </p:spTgt>
                                        </p:tgtEl>
                                        <p:attrNameLst>
                                          <p:attrName>style.visibility</p:attrName>
                                        </p:attrNameLst>
                                      </p:cBhvr>
                                      <p:to>
                                        <p:strVal val="visible"/>
                                      </p:to>
                                    </p:set>
                                    <p:anim calcmode="lin" valueType="num">
                                      <p:cBhvr>
                                        <p:cTn id="16" dur="2000" fill="hold"/>
                                        <p:tgtEl>
                                          <p:spTgt spid="10243">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10243">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10243">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10243">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1024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p:cTn id="25" dur="2000" fill="hold"/>
                                        <p:tgtEl>
                                          <p:spTgt spid="10243">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10243">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10243">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10243">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1024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0243">
                                            <p:txEl>
                                              <p:pRg st="3" end="3"/>
                                            </p:txEl>
                                          </p:spTgt>
                                        </p:tgtEl>
                                        <p:attrNameLst>
                                          <p:attrName>style.visibility</p:attrName>
                                        </p:attrNameLst>
                                      </p:cBhvr>
                                      <p:to>
                                        <p:strVal val="visible"/>
                                      </p:to>
                                    </p:set>
                                    <p:anim calcmode="lin" valueType="num">
                                      <p:cBhvr>
                                        <p:cTn id="34" dur="2000" fill="hold"/>
                                        <p:tgtEl>
                                          <p:spTgt spid="10243">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10243">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10243">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10243">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 smtClean="0"/>
              <a:t>ROSTRO MARCADO</a:t>
            </a:r>
          </a:p>
        </p:txBody>
      </p:sp>
      <p:sp>
        <p:nvSpPr>
          <p:cNvPr id="11267" name="Rectangle 3"/>
          <p:cNvSpPr>
            <a:spLocks noGrp="1" noChangeArrowheads="1"/>
          </p:cNvSpPr>
          <p:nvPr>
            <p:ph type="body" idx="1"/>
          </p:nvPr>
        </p:nvSpPr>
        <p:spPr/>
        <p:txBody>
          <a:bodyPr/>
          <a:lstStyle/>
          <a:p>
            <a:pPr eaLnBrk="1" hangingPunct="1"/>
            <a:r>
              <a:rPr lang="es-ES" smtClean="0">
                <a:solidFill>
                  <a:schemeClr val="bg1"/>
                </a:solidFill>
              </a:rPr>
              <a:t>Flor de la amargura</a:t>
            </a:r>
          </a:p>
          <a:p>
            <a:pPr eaLnBrk="1" hangingPunct="1"/>
            <a:r>
              <a:rPr lang="es-ES" smtClean="0">
                <a:solidFill>
                  <a:schemeClr val="bg1"/>
                </a:solidFill>
              </a:rPr>
              <a:t>Esto tiene que ver con las lineas de expresión facial, se marca la frente, mejor conocido como ceño fruncido, se arruga la nariz, etc., porque la persona pasa la mayor parte del tiempo con esta postura, así que los músculos de la cara se tensan y se marca el rostro.</a:t>
            </a:r>
          </a:p>
          <a:p>
            <a:pPr eaLnBrk="1" hangingPunct="1"/>
            <a:endParaRPr lang="es-E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2000" fill="hold"/>
                                        <p:tgtEl>
                                          <p:spTgt spid="11267">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11267">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11267">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11267">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112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 calcmode="lin" valueType="num">
                                      <p:cBhvr>
                                        <p:cTn id="16" dur="2000" fill="hold"/>
                                        <p:tgtEl>
                                          <p:spTgt spid="11267">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11267">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11267">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ES" smtClean="0"/>
              <a:t>IMPETUOSIDAD</a:t>
            </a:r>
          </a:p>
        </p:txBody>
      </p:sp>
      <p:sp>
        <p:nvSpPr>
          <p:cNvPr id="14339" name="Rectangle 3"/>
          <p:cNvSpPr>
            <a:spLocks noGrp="1" noChangeArrowheads="1"/>
          </p:cNvSpPr>
          <p:nvPr>
            <p:ph type="body" idx="1"/>
          </p:nvPr>
        </p:nvSpPr>
        <p:spPr>
          <a:xfrm>
            <a:off x="428625" y="1571625"/>
            <a:ext cx="8229600" cy="4525963"/>
          </a:xfrm>
        </p:spPr>
        <p:txBody>
          <a:bodyPr/>
          <a:lstStyle/>
          <a:p>
            <a:pPr eaLnBrk="1" hangingPunct="1"/>
            <a:r>
              <a:rPr lang="es-ES" smtClean="0">
                <a:solidFill>
                  <a:schemeClr val="bg1"/>
                </a:solidFill>
              </a:rPr>
              <a:t>Estas son las Característica de las personas impetuosas: Cambian constantemente de casa, trabajo, iglesia, grupos, amigos, buscan tener siempre la razón y si no se les otorga buscan otro lugar donde tenerla.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2000" fill="hold"/>
                                        <p:tgtEl>
                                          <p:spTgt spid="14339">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14339">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14339">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14339">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ES" smtClean="0"/>
              <a:t>CRITICA E INDIRECTAS</a:t>
            </a:r>
          </a:p>
        </p:txBody>
      </p:sp>
      <p:sp>
        <p:nvSpPr>
          <p:cNvPr id="15363" name="Rectangle 3"/>
          <p:cNvSpPr>
            <a:spLocks noGrp="1" noChangeArrowheads="1"/>
          </p:cNvSpPr>
          <p:nvPr>
            <p:ph type="body" idx="1"/>
          </p:nvPr>
        </p:nvSpPr>
        <p:spPr/>
        <p:txBody>
          <a:bodyPr/>
          <a:lstStyle/>
          <a:p>
            <a:pPr eaLnBrk="1" hangingPunct="1"/>
            <a:r>
              <a:rPr lang="es-ES" smtClean="0">
                <a:solidFill>
                  <a:schemeClr val="bg1"/>
                </a:solidFill>
              </a:rPr>
              <a:t>SINTOMA</a:t>
            </a:r>
          </a:p>
          <a:p>
            <a:pPr eaLnBrk="1" hangingPunct="1"/>
            <a:r>
              <a:rPr lang="es-ES" smtClean="0">
                <a:solidFill>
                  <a:schemeClr val="bg1"/>
                </a:solidFill>
              </a:rPr>
              <a:t>1 Samuel 30:6</a:t>
            </a:r>
          </a:p>
          <a:p>
            <a:pPr eaLnBrk="1" hangingPunct="1"/>
            <a:r>
              <a:rPr lang="es-ES" smtClean="0">
                <a:solidFill>
                  <a:schemeClr val="bg1"/>
                </a:solidFill>
              </a:rPr>
              <a:t>Y David fue muy angustiado, porque el pueblo hablaba de apedrearlo; porque todo el pueblo estaba con ánimo amargo, cada uno por sus hijos y por sus hijas: mas David se esforzó en Jehová su Dios</a:t>
            </a:r>
            <a:r>
              <a:rPr lang="es-ES" smtClean="0"/>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2000" fill="hold"/>
                                        <p:tgtEl>
                                          <p:spTgt spid="1536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1536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1536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1536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153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 calcmode="lin" valueType="num">
                                      <p:cBhvr>
                                        <p:cTn id="16" dur="2000" fill="hold"/>
                                        <p:tgtEl>
                                          <p:spTgt spid="15363">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15363">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15363">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15363">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1536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 calcmode="lin" valueType="num">
                                      <p:cBhvr>
                                        <p:cTn id="25" dur="2000" fill="hold"/>
                                        <p:tgtEl>
                                          <p:spTgt spid="15363">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15363">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15363">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15363">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pPr eaLnBrk="1" hangingPunct="1"/>
            <a:r>
              <a:rPr lang="es-ES" smtClean="0">
                <a:solidFill>
                  <a:schemeClr val="bg1"/>
                </a:solidFill>
              </a:rPr>
              <a:t>Job 7:11</a:t>
            </a:r>
          </a:p>
          <a:p>
            <a:pPr eaLnBrk="1" hangingPunct="1"/>
            <a:r>
              <a:rPr lang="es-ES" smtClean="0">
                <a:solidFill>
                  <a:schemeClr val="bg1"/>
                </a:solidFill>
              </a:rPr>
              <a:t>Por tanto yo no reprimiré mi boca; Hablaré en la angustia de mi espíritu, Y me quejaré con la amargura de mi alma.</a:t>
            </a:r>
          </a:p>
          <a:p>
            <a:pPr eaLnBrk="1" hangingPunct="1"/>
            <a:r>
              <a:rPr lang="es-ES" smtClean="0">
                <a:solidFill>
                  <a:schemeClr val="bg1"/>
                </a:solidFill>
              </a:rPr>
              <a:t>Job 10:1</a:t>
            </a:r>
          </a:p>
          <a:p>
            <a:pPr eaLnBrk="1" hangingPunct="1"/>
            <a:r>
              <a:rPr lang="es-ES" smtClean="0">
                <a:solidFill>
                  <a:schemeClr val="bg1"/>
                </a:solidFill>
              </a:rPr>
              <a:t>ESTÁ mi alma aburrida de mi vida: Daré yo suelta á mi queja sobre mí, Hablaré con amargura de mi alma.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2000" fill="hold"/>
                                        <p:tgtEl>
                                          <p:spTgt spid="16387">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16387">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16387">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16387">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1638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 calcmode="lin" valueType="num">
                                      <p:cBhvr>
                                        <p:cTn id="16" dur="2000" fill="hold"/>
                                        <p:tgtEl>
                                          <p:spTgt spid="16387">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16387">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16387">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16387">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1638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387">
                                            <p:txEl>
                                              <p:pRg st="2" end="2"/>
                                            </p:txEl>
                                          </p:spTgt>
                                        </p:tgtEl>
                                        <p:attrNameLst>
                                          <p:attrName>style.visibility</p:attrName>
                                        </p:attrNameLst>
                                      </p:cBhvr>
                                      <p:to>
                                        <p:strVal val="visible"/>
                                      </p:to>
                                    </p:set>
                                    <p:anim calcmode="lin" valueType="num">
                                      <p:cBhvr>
                                        <p:cTn id="25" dur="2000" fill="hold"/>
                                        <p:tgtEl>
                                          <p:spTgt spid="16387">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16387">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16387">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16387">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1638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6387">
                                            <p:txEl>
                                              <p:pRg st="3" end="3"/>
                                            </p:txEl>
                                          </p:spTgt>
                                        </p:tgtEl>
                                        <p:attrNameLst>
                                          <p:attrName>style.visibility</p:attrName>
                                        </p:attrNameLst>
                                      </p:cBhvr>
                                      <p:to>
                                        <p:strVal val="visible"/>
                                      </p:to>
                                    </p:set>
                                    <p:anim calcmode="lin" valueType="num">
                                      <p:cBhvr>
                                        <p:cTn id="34" dur="2000" fill="hold"/>
                                        <p:tgtEl>
                                          <p:spTgt spid="16387">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16387">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16387">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16387">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ES" smtClean="0"/>
              <a:t>LA AMARGURA PRODUCE</a:t>
            </a:r>
          </a:p>
        </p:txBody>
      </p:sp>
      <p:sp>
        <p:nvSpPr>
          <p:cNvPr id="17411" name="Rectangle 3"/>
          <p:cNvSpPr>
            <a:spLocks noGrp="1" noChangeArrowheads="1"/>
          </p:cNvSpPr>
          <p:nvPr>
            <p:ph type="body" idx="1"/>
          </p:nvPr>
        </p:nvSpPr>
        <p:spPr/>
        <p:txBody>
          <a:bodyPr/>
          <a:lstStyle/>
          <a:p>
            <a:pPr eaLnBrk="1" hangingPunct="1">
              <a:lnSpc>
                <a:spcPct val="80000"/>
              </a:lnSpc>
            </a:pPr>
            <a:r>
              <a:rPr lang="es-ES" sz="2800" smtClean="0">
                <a:solidFill>
                  <a:schemeClr val="bg1"/>
                </a:solidFill>
              </a:rPr>
              <a:t>IRA</a:t>
            </a:r>
          </a:p>
          <a:p>
            <a:pPr eaLnBrk="1" hangingPunct="1">
              <a:lnSpc>
                <a:spcPct val="80000"/>
              </a:lnSpc>
            </a:pPr>
            <a:r>
              <a:rPr lang="es-ES" sz="2800" smtClean="0">
                <a:solidFill>
                  <a:schemeClr val="bg1"/>
                </a:solidFill>
              </a:rPr>
              <a:t>ODIO</a:t>
            </a:r>
          </a:p>
          <a:p>
            <a:pPr eaLnBrk="1" hangingPunct="1">
              <a:lnSpc>
                <a:spcPct val="80000"/>
              </a:lnSpc>
            </a:pPr>
            <a:r>
              <a:rPr lang="es-ES" sz="2800" smtClean="0">
                <a:solidFill>
                  <a:schemeClr val="bg1"/>
                </a:solidFill>
              </a:rPr>
              <a:t>ATAQUE CON FIEREZA</a:t>
            </a:r>
          </a:p>
          <a:p>
            <a:pPr eaLnBrk="1" hangingPunct="1">
              <a:lnSpc>
                <a:spcPct val="80000"/>
              </a:lnSpc>
            </a:pPr>
            <a:r>
              <a:rPr lang="es-ES" sz="2800" smtClean="0">
                <a:solidFill>
                  <a:schemeClr val="bg1"/>
                </a:solidFill>
              </a:rPr>
              <a:t>NO MEDIR CONSECUENCIAS</a:t>
            </a:r>
          </a:p>
          <a:p>
            <a:pPr eaLnBrk="1" hangingPunct="1">
              <a:lnSpc>
                <a:spcPct val="80000"/>
              </a:lnSpc>
            </a:pPr>
            <a:r>
              <a:rPr lang="es-ES" sz="2800" smtClean="0">
                <a:solidFill>
                  <a:schemeClr val="bg1"/>
                </a:solidFill>
              </a:rPr>
              <a:t>EL SINDROME DE LA OSA</a:t>
            </a:r>
          </a:p>
          <a:p>
            <a:pPr eaLnBrk="1" hangingPunct="1">
              <a:lnSpc>
                <a:spcPct val="80000"/>
              </a:lnSpc>
            </a:pPr>
            <a:r>
              <a:rPr lang="es-ES" sz="2800" smtClean="0">
                <a:solidFill>
                  <a:schemeClr val="bg1"/>
                </a:solidFill>
              </a:rPr>
              <a:t>Y añadió Hussain: Tú sabes que tu padre y los suyos son hombres valientes, y que están con amargura de ánimo, como la osa en el campo cuando le han quitado los hijos. Además, tu padre es hombre de guerra, y no tendrá la noche con el pueblo.   2  de Samuel 17:8</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2000" fill="hold"/>
                                        <p:tgtEl>
                                          <p:spTgt spid="17411">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17411">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17411">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17411">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174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 calcmode="lin" valueType="num">
                                      <p:cBhvr>
                                        <p:cTn id="16" dur="2000" fill="hold"/>
                                        <p:tgtEl>
                                          <p:spTgt spid="17411">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17411">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17411">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17411">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174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 calcmode="lin" valueType="num">
                                      <p:cBhvr>
                                        <p:cTn id="25" dur="2000" fill="hold"/>
                                        <p:tgtEl>
                                          <p:spTgt spid="17411">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17411">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17411">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17411">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174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7411">
                                            <p:txEl>
                                              <p:pRg st="3" end="3"/>
                                            </p:txEl>
                                          </p:spTgt>
                                        </p:tgtEl>
                                        <p:attrNameLst>
                                          <p:attrName>style.visibility</p:attrName>
                                        </p:attrNameLst>
                                      </p:cBhvr>
                                      <p:to>
                                        <p:strVal val="visible"/>
                                      </p:to>
                                    </p:set>
                                    <p:anim calcmode="lin" valueType="num">
                                      <p:cBhvr>
                                        <p:cTn id="34" dur="2000" fill="hold"/>
                                        <p:tgtEl>
                                          <p:spTgt spid="17411">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17411">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17411">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17411">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174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7411">
                                            <p:txEl>
                                              <p:pRg st="4" end="4"/>
                                            </p:txEl>
                                          </p:spTgt>
                                        </p:tgtEl>
                                        <p:attrNameLst>
                                          <p:attrName>style.visibility</p:attrName>
                                        </p:attrNameLst>
                                      </p:cBhvr>
                                      <p:to>
                                        <p:strVal val="visible"/>
                                      </p:to>
                                    </p:set>
                                    <p:anim calcmode="lin" valueType="num">
                                      <p:cBhvr>
                                        <p:cTn id="43" dur="2000" fill="hold"/>
                                        <p:tgtEl>
                                          <p:spTgt spid="17411">
                                            <p:txEl>
                                              <p:pRg st="4" end="4"/>
                                            </p:txEl>
                                          </p:spTgt>
                                        </p:tgtEl>
                                        <p:attrNameLst>
                                          <p:attrName>ppt_w</p:attrName>
                                        </p:attrNameLst>
                                      </p:cBhvr>
                                      <p:tavLst>
                                        <p:tav tm="0">
                                          <p:val>
                                            <p:strVal val="#ppt_w*0.05"/>
                                          </p:val>
                                        </p:tav>
                                        <p:tav tm="100000">
                                          <p:val>
                                            <p:strVal val="#ppt_w"/>
                                          </p:val>
                                        </p:tav>
                                      </p:tavLst>
                                    </p:anim>
                                    <p:anim calcmode="lin" valueType="num">
                                      <p:cBhvr>
                                        <p:cTn id="44" dur="2000" fill="hold"/>
                                        <p:tgtEl>
                                          <p:spTgt spid="17411">
                                            <p:txEl>
                                              <p:pRg st="4" end="4"/>
                                            </p:txEl>
                                          </p:spTgt>
                                        </p:tgtEl>
                                        <p:attrNameLst>
                                          <p:attrName>ppt_h</p:attrName>
                                        </p:attrNameLst>
                                      </p:cBhvr>
                                      <p:tavLst>
                                        <p:tav tm="0">
                                          <p:val>
                                            <p:strVal val="#ppt_h"/>
                                          </p:val>
                                        </p:tav>
                                        <p:tav tm="100000">
                                          <p:val>
                                            <p:strVal val="#ppt_h"/>
                                          </p:val>
                                        </p:tav>
                                      </p:tavLst>
                                    </p:anim>
                                    <p:anim calcmode="lin" valueType="num">
                                      <p:cBhvr>
                                        <p:cTn id="45" dur="2000" fill="hold"/>
                                        <p:tgtEl>
                                          <p:spTgt spid="17411">
                                            <p:txEl>
                                              <p:pRg st="4" end="4"/>
                                            </p:txEl>
                                          </p:spTgt>
                                        </p:tgtEl>
                                        <p:attrNameLst>
                                          <p:attrName>ppt_x</p:attrName>
                                        </p:attrNameLst>
                                      </p:cBhvr>
                                      <p:tavLst>
                                        <p:tav tm="0">
                                          <p:val>
                                            <p:strVal val="#ppt_x-.2"/>
                                          </p:val>
                                        </p:tav>
                                        <p:tav tm="100000">
                                          <p:val>
                                            <p:strVal val="#ppt_x"/>
                                          </p:val>
                                        </p:tav>
                                      </p:tavLst>
                                    </p:anim>
                                    <p:anim calcmode="lin" valueType="num">
                                      <p:cBhvr>
                                        <p:cTn id="46" dur="2000" fill="hold"/>
                                        <p:tgtEl>
                                          <p:spTgt spid="17411">
                                            <p:txEl>
                                              <p:pRg st="4" end="4"/>
                                            </p:txEl>
                                          </p:spTgt>
                                        </p:tgtEl>
                                        <p:attrNameLst>
                                          <p:attrName>ppt_y</p:attrName>
                                        </p:attrNameLst>
                                      </p:cBhvr>
                                      <p:tavLst>
                                        <p:tav tm="0">
                                          <p:val>
                                            <p:strVal val="#ppt_y"/>
                                          </p:val>
                                        </p:tav>
                                        <p:tav tm="100000">
                                          <p:val>
                                            <p:strVal val="#ppt_y"/>
                                          </p:val>
                                        </p:tav>
                                      </p:tavLst>
                                    </p:anim>
                                    <p:animEffect transition="in" filter="fade">
                                      <p:cBhvr>
                                        <p:cTn id="47" dur="2000"/>
                                        <p:tgtEl>
                                          <p:spTgt spid="1741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7411">
                                            <p:txEl>
                                              <p:pRg st="5" end="5"/>
                                            </p:txEl>
                                          </p:spTgt>
                                        </p:tgtEl>
                                        <p:attrNameLst>
                                          <p:attrName>style.visibility</p:attrName>
                                        </p:attrNameLst>
                                      </p:cBhvr>
                                      <p:to>
                                        <p:strVal val="visible"/>
                                      </p:to>
                                    </p:set>
                                    <p:anim calcmode="lin" valueType="num">
                                      <p:cBhvr>
                                        <p:cTn id="52" dur="2000" fill="hold"/>
                                        <p:tgtEl>
                                          <p:spTgt spid="17411">
                                            <p:txEl>
                                              <p:pRg st="5" end="5"/>
                                            </p:txEl>
                                          </p:spTgt>
                                        </p:tgtEl>
                                        <p:attrNameLst>
                                          <p:attrName>ppt_w</p:attrName>
                                        </p:attrNameLst>
                                      </p:cBhvr>
                                      <p:tavLst>
                                        <p:tav tm="0">
                                          <p:val>
                                            <p:strVal val="#ppt_w*0.05"/>
                                          </p:val>
                                        </p:tav>
                                        <p:tav tm="100000">
                                          <p:val>
                                            <p:strVal val="#ppt_w"/>
                                          </p:val>
                                        </p:tav>
                                      </p:tavLst>
                                    </p:anim>
                                    <p:anim calcmode="lin" valueType="num">
                                      <p:cBhvr>
                                        <p:cTn id="53" dur="2000" fill="hold"/>
                                        <p:tgtEl>
                                          <p:spTgt spid="17411">
                                            <p:txEl>
                                              <p:pRg st="5" end="5"/>
                                            </p:txEl>
                                          </p:spTgt>
                                        </p:tgtEl>
                                        <p:attrNameLst>
                                          <p:attrName>ppt_h</p:attrName>
                                        </p:attrNameLst>
                                      </p:cBhvr>
                                      <p:tavLst>
                                        <p:tav tm="0">
                                          <p:val>
                                            <p:strVal val="#ppt_h"/>
                                          </p:val>
                                        </p:tav>
                                        <p:tav tm="100000">
                                          <p:val>
                                            <p:strVal val="#ppt_h"/>
                                          </p:val>
                                        </p:tav>
                                      </p:tavLst>
                                    </p:anim>
                                    <p:anim calcmode="lin" valueType="num">
                                      <p:cBhvr>
                                        <p:cTn id="54" dur="2000" fill="hold"/>
                                        <p:tgtEl>
                                          <p:spTgt spid="17411">
                                            <p:txEl>
                                              <p:pRg st="5" end="5"/>
                                            </p:txEl>
                                          </p:spTgt>
                                        </p:tgtEl>
                                        <p:attrNameLst>
                                          <p:attrName>ppt_x</p:attrName>
                                        </p:attrNameLst>
                                      </p:cBhvr>
                                      <p:tavLst>
                                        <p:tav tm="0">
                                          <p:val>
                                            <p:strVal val="#ppt_x-.2"/>
                                          </p:val>
                                        </p:tav>
                                        <p:tav tm="100000">
                                          <p:val>
                                            <p:strVal val="#ppt_x"/>
                                          </p:val>
                                        </p:tav>
                                      </p:tavLst>
                                    </p:anim>
                                    <p:anim calcmode="lin" valueType="num">
                                      <p:cBhvr>
                                        <p:cTn id="55" dur="2000" fill="hold"/>
                                        <p:tgtEl>
                                          <p:spTgt spid="17411">
                                            <p:txEl>
                                              <p:pRg st="5" end="5"/>
                                            </p:txEl>
                                          </p:spTgt>
                                        </p:tgtEl>
                                        <p:attrNameLst>
                                          <p:attrName>ppt_y</p:attrName>
                                        </p:attrNameLst>
                                      </p:cBhvr>
                                      <p:tavLst>
                                        <p:tav tm="0">
                                          <p:val>
                                            <p:strVal val="#ppt_y"/>
                                          </p:val>
                                        </p:tav>
                                        <p:tav tm="100000">
                                          <p:val>
                                            <p:strVal val="#ppt_y"/>
                                          </p:val>
                                        </p:tav>
                                      </p:tavLst>
                                    </p:anim>
                                    <p:animEffect transition="in" filter="fade">
                                      <p:cBhvr>
                                        <p:cTn id="56" dur="20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ES" smtClean="0">
                <a:solidFill>
                  <a:schemeClr val="bg1"/>
                </a:solidFill>
              </a:rPr>
              <a:t>LA AMARGURA PROVOCA:</a:t>
            </a:r>
          </a:p>
        </p:txBody>
      </p:sp>
      <p:sp>
        <p:nvSpPr>
          <p:cNvPr id="18435" name="Rectangle 3"/>
          <p:cNvSpPr>
            <a:spLocks noGrp="1" noChangeArrowheads="1"/>
          </p:cNvSpPr>
          <p:nvPr>
            <p:ph type="body" idx="1"/>
          </p:nvPr>
        </p:nvSpPr>
        <p:spPr/>
        <p:txBody>
          <a:bodyPr/>
          <a:lstStyle/>
          <a:p>
            <a:pPr eaLnBrk="1" hangingPunct="1"/>
            <a:r>
              <a:rPr lang="es-ES" sz="4800" smtClean="0">
                <a:solidFill>
                  <a:schemeClr val="bg1"/>
                </a:solidFill>
              </a:rPr>
              <a:t>A DIOS</a:t>
            </a:r>
          </a:p>
          <a:p>
            <a:pPr eaLnBrk="1" hangingPunct="1"/>
            <a:r>
              <a:rPr lang="es-ES" smtClean="0">
                <a:solidFill>
                  <a:schemeClr val="bg1"/>
                </a:solidFill>
              </a:rPr>
              <a:t>Oseas 12:14</a:t>
            </a:r>
          </a:p>
          <a:p>
            <a:pPr eaLnBrk="1" hangingPunct="1"/>
            <a:r>
              <a:rPr lang="es-ES" smtClean="0">
                <a:solidFill>
                  <a:schemeClr val="bg1"/>
                </a:solidFill>
              </a:rPr>
              <a:t>(12-15) Enojado ha Efrain á Dios con amarguras; por tanto, sus sangres se derramarán sobre él, y su Señor le pagará su oprobio.</a:t>
            </a:r>
          </a:p>
          <a:p>
            <a:pPr eaLnBrk="1" hangingPunct="1"/>
            <a:endParaRPr lang="es-ES"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2000" fill="hold"/>
                                        <p:tgtEl>
                                          <p:spTgt spid="18434"/>
                                        </p:tgtEl>
                                        <p:attrNameLst>
                                          <p:attrName>ppt_w</p:attrName>
                                        </p:attrNameLst>
                                      </p:cBhvr>
                                      <p:tavLst>
                                        <p:tav tm="0">
                                          <p:val>
                                            <p:strVal val="#ppt_w*0.05"/>
                                          </p:val>
                                        </p:tav>
                                        <p:tav tm="100000">
                                          <p:val>
                                            <p:strVal val="#ppt_w"/>
                                          </p:val>
                                        </p:tav>
                                      </p:tavLst>
                                    </p:anim>
                                    <p:anim calcmode="lin" valueType="num">
                                      <p:cBhvr>
                                        <p:cTn id="8" dur="2000" fill="hold"/>
                                        <p:tgtEl>
                                          <p:spTgt spid="18434"/>
                                        </p:tgtEl>
                                        <p:attrNameLst>
                                          <p:attrName>ppt_h</p:attrName>
                                        </p:attrNameLst>
                                      </p:cBhvr>
                                      <p:tavLst>
                                        <p:tav tm="0">
                                          <p:val>
                                            <p:strVal val="#ppt_h"/>
                                          </p:val>
                                        </p:tav>
                                        <p:tav tm="100000">
                                          <p:val>
                                            <p:strVal val="#ppt_h"/>
                                          </p:val>
                                        </p:tav>
                                      </p:tavLst>
                                    </p:anim>
                                    <p:anim calcmode="lin" valueType="num">
                                      <p:cBhvr>
                                        <p:cTn id="9" dur="2000" fill="hold"/>
                                        <p:tgtEl>
                                          <p:spTgt spid="18434"/>
                                        </p:tgtEl>
                                        <p:attrNameLst>
                                          <p:attrName>ppt_x</p:attrName>
                                        </p:attrNameLst>
                                      </p:cBhvr>
                                      <p:tavLst>
                                        <p:tav tm="0">
                                          <p:val>
                                            <p:strVal val="#ppt_x-.2"/>
                                          </p:val>
                                        </p:tav>
                                        <p:tav tm="100000">
                                          <p:val>
                                            <p:strVal val="#ppt_x"/>
                                          </p:val>
                                        </p:tav>
                                      </p:tavLst>
                                    </p:anim>
                                    <p:anim calcmode="lin" valueType="num">
                                      <p:cBhvr>
                                        <p:cTn id="10" dur="2000" fill="hold"/>
                                        <p:tgtEl>
                                          <p:spTgt spid="18434"/>
                                        </p:tgtEl>
                                        <p:attrNameLst>
                                          <p:attrName>ppt_y</p:attrName>
                                        </p:attrNameLst>
                                      </p:cBhvr>
                                      <p:tavLst>
                                        <p:tav tm="0">
                                          <p:val>
                                            <p:strVal val="#ppt_y"/>
                                          </p:val>
                                        </p:tav>
                                        <p:tav tm="100000">
                                          <p:val>
                                            <p:strVal val="#ppt_y"/>
                                          </p:val>
                                        </p:tav>
                                      </p:tavLst>
                                    </p:anim>
                                    <p:animEffect transition="in" filter="fade">
                                      <p:cBhvr>
                                        <p:cTn id="11" dur="2000"/>
                                        <p:tgtEl>
                                          <p:spTgt spid="1843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8435">
                                            <p:txEl>
                                              <p:pRg st="0" end="0"/>
                                            </p:txEl>
                                          </p:spTgt>
                                        </p:tgtEl>
                                        <p:attrNameLst>
                                          <p:attrName>style.visibility</p:attrName>
                                        </p:attrNameLst>
                                      </p:cBhvr>
                                      <p:to>
                                        <p:strVal val="visible"/>
                                      </p:to>
                                    </p:set>
                                    <p:anim calcmode="lin" valueType="num">
                                      <p:cBhvr>
                                        <p:cTn id="16" dur="2000" fill="hold"/>
                                        <p:tgtEl>
                                          <p:spTgt spid="18435">
                                            <p:txEl>
                                              <p:pRg st="0" end="0"/>
                                            </p:txEl>
                                          </p:spTgt>
                                        </p:tgtEl>
                                        <p:attrNameLst>
                                          <p:attrName>ppt_w</p:attrName>
                                        </p:attrNameLst>
                                      </p:cBhvr>
                                      <p:tavLst>
                                        <p:tav tm="0">
                                          <p:val>
                                            <p:strVal val="#ppt_w*0.05"/>
                                          </p:val>
                                        </p:tav>
                                        <p:tav tm="100000">
                                          <p:val>
                                            <p:strVal val="#ppt_w"/>
                                          </p:val>
                                        </p:tav>
                                      </p:tavLst>
                                    </p:anim>
                                    <p:anim calcmode="lin" valueType="num">
                                      <p:cBhvr>
                                        <p:cTn id="17" dur="2000" fill="hold"/>
                                        <p:tgtEl>
                                          <p:spTgt spid="18435">
                                            <p:txEl>
                                              <p:pRg st="0" end="0"/>
                                            </p:txEl>
                                          </p:spTgt>
                                        </p:tgtEl>
                                        <p:attrNameLst>
                                          <p:attrName>ppt_h</p:attrName>
                                        </p:attrNameLst>
                                      </p:cBhvr>
                                      <p:tavLst>
                                        <p:tav tm="0">
                                          <p:val>
                                            <p:strVal val="#ppt_h"/>
                                          </p:val>
                                        </p:tav>
                                        <p:tav tm="100000">
                                          <p:val>
                                            <p:strVal val="#ppt_h"/>
                                          </p:val>
                                        </p:tav>
                                      </p:tavLst>
                                    </p:anim>
                                    <p:anim calcmode="lin" valueType="num">
                                      <p:cBhvr>
                                        <p:cTn id="18" dur="2000" fill="hold"/>
                                        <p:tgtEl>
                                          <p:spTgt spid="18435">
                                            <p:txEl>
                                              <p:pRg st="0" end="0"/>
                                            </p:txEl>
                                          </p:spTgt>
                                        </p:tgtEl>
                                        <p:attrNameLst>
                                          <p:attrName>ppt_x</p:attrName>
                                        </p:attrNameLst>
                                      </p:cBhvr>
                                      <p:tavLst>
                                        <p:tav tm="0">
                                          <p:val>
                                            <p:strVal val="#ppt_x-.2"/>
                                          </p:val>
                                        </p:tav>
                                        <p:tav tm="100000">
                                          <p:val>
                                            <p:strVal val="#ppt_x"/>
                                          </p:val>
                                        </p:tav>
                                      </p:tavLst>
                                    </p:anim>
                                    <p:anim calcmode="lin" valueType="num">
                                      <p:cBhvr>
                                        <p:cTn id="19" dur="2000" fill="hold"/>
                                        <p:tgtEl>
                                          <p:spTgt spid="18435">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184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 calcmode="lin" valueType="num">
                                      <p:cBhvr>
                                        <p:cTn id="25" dur="2000" fill="hold"/>
                                        <p:tgtEl>
                                          <p:spTgt spid="18435">
                                            <p:txEl>
                                              <p:pRg st="1" end="1"/>
                                            </p:txEl>
                                          </p:spTgt>
                                        </p:tgtEl>
                                        <p:attrNameLst>
                                          <p:attrName>ppt_w</p:attrName>
                                        </p:attrNameLst>
                                      </p:cBhvr>
                                      <p:tavLst>
                                        <p:tav tm="0">
                                          <p:val>
                                            <p:strVal val="#ppt_w*0.05"/>
                                          </p:val>
                                        </p:tav>
                                        <p:tav tm="100000">
                                          <p:val>
                                            <p:strVal val="#ppt_w"/>
                                          </p:val>
                                        </p:tav>
                                      </p:tavLst>
                                    </p:anim>
                                    <p:anim calcmode="lin" valueType="num">
                                      <p:cBhvr>
                                        <p:cTn id="26" dur="2000" fill="hold"/>
                                        <p:tgtEl>
                                          <p:spTgt spid="18435">
                                            <p:txEl>
                                              <p:pRg st="1" end="1"/>
                                            </p:txEl>
                                          </p:spTgt>
                                        </p:tgtEl>
                                        <p:attrNameLst>
                                          <p:attrName>ppt_h</p:attrName>
                                        </p:attrNameLst>
                                      </p:cBhvr>
                                      <p:tavLst>
                                        <p:tav tm="0">
                                          <p:val>
                                            <p:strVal val="#ppt_h"/>
                                          </p:val>
                                        </p:tav>
                                        <p:tav tm="100000">
                                          <p:val>
                                            <p:strVal val="#ppt_h"/>
                                          </p:val>
                                        </p:tav>
                                      </p:tavLst>
                                    </p:anim>
                                    <p:anim calcmode="lin" valueType="num">
                                      <p:cBhvr>
                                        <p:cTn id="27" dur="2000" fill="hold"/>
                                        <p:tgtEl>
                                          <p:spTgt spid="18435">
                                            <p:txEl>
                                              <p:pRg st="1" end="1"/>
                                            </p:txEl>
                                          </p:spTgt>
                                        </p:tgtEl>
                                        <p:attrNameLst>
                                          <p:attrName>ppt_x</p:attrName>
                                        </p:attrNameLst>
                                      </p:cBhvr>
                                      <p:tavLst>
                                        <p:tav tm="0">
                                          <p:val>
                                            <p:strVal val="#ppt_x-.2"/>
                                          </p:val>
                                        </p:tav>
                                        <p:tav tm="100000">
                                          <p:val>
                                            <p:strVal val="#ppt_x"/>
                                          </p:val>
                                        </p:tav>
                                      </p:tavLst>
                                    </p:anim>
                                    <p:anim calcmode="lin" valueType="num">
                                      <p:cBhvr>
                                        <p:cTn id="28" dur="2000" fill="hold"/>
                                        <p:tgtEl>
                                          <p:spTgt spid="18435">
                                            <p:txEl>
                                              <p:pRg st="1" end="1"/>
                                            </p:txEl>
                                          </p:spTgt>
                                        </p:tgtEl>
                                        <p:attrNameLst>
                                          <p:attrName>ppt_y</p:attrName>
                                        </p:attrNameLst>
                                      </p:cBhvr>
                                      <p:tavLst>
                                        <p:tav tm="0">
                                          <p:val>
                                            <p:strVal val="#ppt_y"/>
                                          </p:val>
                                        </p:tav>
                                        <p:tav tm="100000">
                                          <p:val>
                                            <p:strVal val="#ppt_y"/>
                                          </p:val>
                                        </p:tav>
                                      </p:tavLst>
                                    </p:anim>
                                    <p:animEffect transition="in" filter="fade">
                                      <p:cBhvr>
                                        <p:cTn id="29" dur="2000"/>
                                        <p:tgtEl>
                                          <p:spTgt spid="1843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8435">
                                            <p:txEl>
                                              <p:pRg st="2" end="2"/>
                                            </p:txEl>
                                          </p:spTgt>
                                        </p:tgtEl>
                                        <p:attrNameLst>
                                          <p:attrName>style.visibility</p:attrName>
                                        </p:attrNameLst>
                                      </p:cBhvr>
                                      <p:to>
                                        <p:strVal val="visible"/>
                                      </p:to>
                                    </p:set>
                                    <p:anim calcmode="lin" valueType="num">
                                      <p:cBhvr>
                                        <p:cTn id="34" dur="2000" fill="hold"/>
                                        <p:tgtEl>
                                          <p:spTgt spid="18435">
                                            <p:txEl>
                                              <p:pRg st="2" end="2"/>
                                            </p:txEl>
                                          </p:spTgt>
                                        </p:tgtEl>
                                        <p:attrNameLst>
                                          <p:attrName>ppt_w</p:attrName>
                                        </p:attrNameLst>
                                      </p:cBhvr>
                                      <p:tavLst>
                                        <p:tav tm="0">
                                          <p:val>
                                            <p:strVal val="#ppt_w*0.05"/>
                                          </p:val>
                                        </p:tav>
                                        <p:tav tm="100000">
                                          <p:val>
                                            <p:strVal val="#ppt_w"/>
                                          </p:val>
                                        </p:tav>
                                      </p:tavLst>
                                    </p:anim>
                                    <p:anim calcmode="lin" valueType="num">
                                      <p:cBhvr>
                                        <p:cTn id="35" dur="2000" fill="hold"/>
                                        <p:tgtEl>
                                          <p:spTgt spid="18435">
                                            <p:txEl>
                                              <p:pRg st="2" end="2"/>
                                            </p:txEl>
                                          </p:spTgt>
                                        </p:tgtEl>
                                        <p:attrNameLst>
                                          <p:attrName>ppt_h</p:attrName>
                                        </p:attrNameLst>
                                      </p:cBhvr>
                                      <p:tavLst>
                                        <p:tav tm="0">
                                          <p:val>
                                            <p:strVal val="#ppt_h"/>
                                          </p:val>
                                        </p:tav>
                                        <p:tav tm="100000">
                                          <p:val>
                                            <p:strVal val="#ppt_h"/>
                                          </p:val>
                                        </p:tav>
                                      </p:tavLst>
                                    </p:anim>
                                    <p:anim calcmode="lin" valueType="num">
                                      <p:cBhvr>
                                        <p:cTn id="36" dur="2000" fill="hold"/>
                                        <p:tgtEl>
                                          <p:spTgt spid="18435">
                                            <p:txEl>
                                              <p:pRg st="2" end="2"/>
                                            </p:txEl>
                                          </p:spTgt>
                                        </p:tgtEl>
                                        <p:attrNameLst>
                                          <p:attrName>ppt_x</p:attrName>
                                        </p:attrNameLst>
                                      </p:cBhvr>
                                      <p:tavLst>
                                        <p:tav tm="0">
                                          <p:val>
                                            <p:strVal val="#ppt_x-.2"/>
                                          </p:val>
                                        </p:tav>
                                        <p:tav tm="100000">
                                          <p:val>
                                            <p:strVal val="#ppt_x"/>
                                          </p:val>
                                        </p:tav>
                                      </p:tavLst>
                                    </p:anim>
                                    <p:anim calcmode="lin" valueType="num">
                                      <p:cBhvr>
                                        <p:cTn id="37" dur="2000" fill="hold"/>
                                        <p:tgtEl>
                                          <p:spTgt spid="18435">
                                            <p:txEl>
                                              <p:pRg st="2" end="2"/>
                                            </p:txEl>
                                          </p:spTgt>
                                        </p:tgtEl>
                                        <p:attrNameLst>
                                          <p:attrName>ppt_y</p:attrName>
                                        </p:attrNameLst>
                                      </p:cBhvr>
                                      <p:tavLst>
                                        <p:tav tm="0">
                                          <p:val>
                                            <p:strVal val="#ppt_y"/>
                                          </p:val>
                                        </p:tav>
                                        <p:tav tm="100000">
                                          <p:val>
                                            <p:strVal val="#ppt_y"/>
                                          </p:val>
                                        </p:tav>
                                      </p:tavLst>
                                    </p:anim>
                                    <p:animEffect transition="in" filter="fade">
                                      <p:cBhvr>
                                        <p:cTn id="38"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ES" smtClean="0">
                <a:solidFill>
                  <a:schemeClr val="bg1"/>
                </a:solidFill>
              </a:rPr>
              <a:t>CAUSAS DE LA AMARGURA</a:t>
            </a:r>
          </a:p>
        </p:txBody>
      </p:sp>
      <p:sp>
        <p:nvSpPr>
          <p:cNvPr id="19459" name="Rectangle 3"/>
          <p:cNvSpPr>
            <a:spLocks noGrp="1" noChangeArrowheads="1"/>
          </p:cNvSpPr>
          <p:nvPr>
            <p:ph type="body" idx="1"/>
          </p:nvPr>
        </p:nvSpPr>
        <p:spPr/>
        <p:txBody>
          <a:bodyPr/>
          <a:lstStyle/>
          <a:p>
            <a:pPr eaLnBrk="1" hangingPunct="1"/>
            <a:r>
              <a:rPr lang="es-ES" smtClean="0">
                <a:solidFill>
                  <a:schemeClr val="bg1"/>
                </a:solidFill>
              </a:rPr>
              <a:t>A) ABUSO VERBAL</a:t>
            </a:r>
          </a:p>
          <a:p>
            <a:pPr eaLnBrk="1" hangingPunct="1"/>
            <a:r>
              <a:rPr lang="es-ES" smtClean="0">
                <a:solidFill>
                  <a:schemeClr val="bg1"/>
                </a:solidFill>
              </a:rPr>
              <a:t>1 Samuel 1:6-7</a:t>
            </a:r>
          </a:p>
          <a:p>
            <a:pPr eaLnBrk="1" hangingPunct="1"/>
            <a:r>
              <a:rPr lang="es-ES" smtClean="0">
                <a:solidFill>
                  <a:schemeClr val="bg1"/>
                </a:solidFill>
              </a:rPr>
              <a:t>Y su competidora la irritaba, enojándola y entristeciéndola, porque Jehová había cerrado su matriz. Y así hacía cada año: cuando subía á la casa de Jehová, enojaba así á la otra; por lo cual ella lloraba, y no comía.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ppt_w</p:attrName>
                                        </p:attrNameLst>
                                      </p:cBhvr>
                                      <p:tavLst>
                                        <p:tav tm="0">
                                          <p:val>
                                            <p:strVal val="#ppt_w*0.05"/>
                                          </p:val>
                                        </p:tav>
                                        <p:tav tm="100000">
                                          <p:val>
                                            <p:strVal val="#ppt_w"/>
                                          </p:val>
                                        </p:tav>
                                      </p:tavLst>
                                    </p:anim>
                                    <p:anim calcmode="lin" valueType="num">
                                      <p:cBhvr>
                                        <p:cTn id="8" dur="2000" fill="hold"/>
                                        <p:tgtEl>
                                          <p:spTgt spid="19458"/>
                                        </p:tgtEl>
                                        <p:attrNameLst>
                                          <p:attrName>ppt_h</p:attrName>
                                        </p:attrNameLst>
                                      </p:cBhvr>
                                      <p:tavLst>
                                        <p:tav tm="0">
                                          <p:val>
                                            <p:strVal val="#ppt_h"/>
                                          </p:val>
                                        </p:tav>
                                        <p:tav tm="100000">
                                          <p:val>
                                            <p:strVal val="#ppt_h"/>
                                          </p:val>
                                        </p:tav>
                                      </p:tavLst>
                                    </p:anim>
                                    <p:anim calcmode="lin" valueType="num">
                                      <p:cBhvr>
                                        <p:cTn id="9" dur="2000" fill="hold"/>
                                        <p:tgtEl>
                                          <p:spTgt spid="19458"/>
                                        </p:tgtEl>
                                        <p:attrNameLst>
                                          <p:attrName>ppt_x</p:attrName>
                                        </p:attrNameLst>
                                      </p:cBhvr>
                                      <p:tavLst>
                                        <p:tav tm="0">
                                          <p:val>
                                            <p:strVal val="#ppt_x-.2"/>
                                          </p:val>
                                        </p:tav>
                                        <p:tav tm="100000">
                                          <p:val>
                                            <p:strVal val="#ppt_x"/>
                                          </p:val>
                                        </p:tav>
                                      </p:tavLst>
                                    </p:anim>
                                    <p:anim calcmode="lin" valueType="num">
                                      <p:cBhvr>
                                        <p:cTn id="10" dur="2000" fill="hold"/>
                                        <p:tgtEl>
                                          <p:spTgt spid="19458"/>
                                        </p:tgtEl>
                                        <p:attrNameLst>
                                          <p:attrName>ppt_y</p:attrName>
                                        </p:attrNameLst>
                                      </p:cBhvr>
                                      <p:tavLst>
                                        <p:tav tm="0">
                                          <p:val>
                                            <p:strVal val="#ppt_y"/>
                                          </p:val>
                                        </p:tav>
                                        <p:tav tm="100000">
                                          <p:val>
                                            <p:strVal val="#ppt_y"/>
                                          </p:val>
                                        </p:tav>
                                      </p:tavLst>
                                    </p:anim>
                                    <p:animEffect transition="in" filter="fade">
                                      <p:cBhvr>
                                        <p:cTn id="11" dur="2000"/>
                                        <p:tgtEl>
                                          <p:spTgt spid="19458"/>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9459">
                                            <p:txEl>
                                              <p:pRg st="0" end="0"/>
                                            </p:txEl>
                                          </p:spTgt>
                                        </p:tgtEl>
                                        <p:attrNameLst>
                                          <p:attrName>style.visibility</p:attrName>
                                        </p:attrNameLst>
                                      </p:cBhvr>
                                      <p:to>
                                        <p:strVal val="visible"/>
                                      </p:to>
                                    </p:set>
                                    <p:anim calcmode="lin" valueType="num">
                                      <p:cBhvr>
                                        <p:cTn id="16" dur="2000" fill="hold"/>
                                        <p:tgtEl>
                                          <p:spTgt spid="19459">
                                            <p:txEl>
                                              <p:pRg st="0" end="0"/>
                                            </p:txEl>
                                          </p:spTgt>
                                        </p:tgtEl>
                                        <p:attrNameLst>
                                          <p:attrName>ppt_w</p:attrName>
                                        </p:attrNameLst>
                                      </p:cBhvr>
                                      <p:tavLst>
                                        <p:tav tm="0">
                                          <p:val>
                                            <p:strVal val="#ppt_w*0.05"/>
                                          </p:val>
                                        </p:tav>
                                        <p:tav tm="100000">
                                          <p:val>
                                            <p:strVal val="#ppt_w"/>
                                          </p:val>
                                        </p:tav>
                                      </p:tavLst>
                                    </p:anim>
                                    <p:anim calcmode="lin" valueType="num">
                                      <p:cBhvr>
                                        <p:cTn id="17" dur="2000" fill="hold"/>
                                        <p:tgtEl>
                                          <p:spTgt spid="19459">
                                            <p:txEl>
                                              <p:pRg st="0" end="0"/>
                                            </p:txEl>
                                          </p:spTgt>
                                        </p:tgtEl>
                                        <p:attrNameLst>
                                          <p:attrName>ppt_h</p:attrName>
                                        </p:attrNameLst>
                                      </p:cBhvr>
                                      <p:tavLst>
                                        <p:tav tm="0">
                                          <p:val>
                                            <p:strVal val="#ppt_h"/>
                                          </p:val>
                                        </p:tav>
                                        <p:tav tm="100000">
                                          <p:val>
                                            <p:strVal val="#ppt_h"/>
                                          </p:val>
                                        </p:tav>
                                      </p:tavLst>
                                    </p:anim>
                                    <p:anim calcmode="lin" valueType="num">
                                      <p:cBhvr>
                                        <p:cTn id="18" dur="2000" fill="hold"/>
                                        <p:tgtEl>
                                          <p:spTgt spid="19459">
                                            <p:txEl>
                                              <p:pRg st="0" end="0"/>
                                            </p:txEl>
                                          </p:spTgt>
                                        </p:tgtEl>
                                        <p:attrNameLst>
                                          <p:attrName>ppt_x</p:attrName>
                                        </p:attrNameLst>
                                      </p:cBhvr>
                                      <p:tavLst>
                                        <p:tav tm="0">
                                          <p:val>
                                            <p:strVal val="#ppt_x-.2"/>
                                          </p:val>
                                        </p:tav>
                                        <p:tav tm="100000">
                                          <p:val>
                                            <p:strVal val="#ppt_x"/>
                                          </p:val>
                                        </p:tav>
                                      </p:tavLst>
                                    </p:anim>
                                    <p:anim calcmode="lin" valueType="num">
                                      <p:cBhvr>
                                        <p:cTn id="19" dur="2000" fill="hold"/>
                                        <p:tgtEl>
                                          <p:spTgt spid="19459">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1945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9459">
                                            <p:txEl>
                                              <p:pRg st="1" end="1"/>
                                            </p:txEl>
                                          </p:spTgt>
                                        </p:tgtEl>
                                        <p:attrNameLst>
                                          <p:attrName>style.visibility</p:attrName>
                                        </p:attrNameLst>
                                      </p:cBhvr>
                                      <p:to>
                                        <p:strVal val="visible"/>
                                      </p:to>
                                    </p:set>
                                    <p:anim calcmode="lin" valueType="num">
                                      <p:cBhvr>
                                        <p:cTn id="25" dur="2000" fill="hold"/>
                                        <p:tgtEl>
                                          <p:spTgt spid="19459">
                                            <p:txEl>
                                              <p:pRg st="1" end="1"/>
                                            </p:txEl>
                                          </p:spTgt>
                                        </p:tgtEl>
                                        <p:attrNameLst>
                                          <p:attrName>ppt_w</p:attrName>
                                        </p:attrNameLst>
                                      </p:cBhvr>
                                      <p:tavLst>
                                        <p:tav tm="0">
                                          <p:val>
                                            <p:strVal val="#ppt_w*0.05"/>
                                          </p:val>
                                        </p:tav>
                                        <p:tav tm="100000">
                                          <p:val>
                                            <p:strVal val="#ppt_w"/>
                                          </p:val>
                                        </p:tav>
                                      </p:tavLst>
                                    </p:anim>
                                    <p:anim calcmode="lin" valueType="num">
                                      <p:cBhvr>
                                        <p:cTn id="26" dur="2000" fill="hold"/>
                                        <p:tgtEl>
                                          <p:spTgt spid="19459">
                                            <p:txEl>
                                              <p:pRg st="1" end="1"/>
                                            </p:txEl>
                                          </p:spTgt>
                                        </p:tgtEl>
                                        <p:attrNameLst>
                                          <p:attrName>ppt_h</p:attrName>
                                        </p:attrNameLst>
                                      </p:cBhvr>
                                      <p:tavLst>
                                        <p:tav tm="0">
                                          <p:val>
                                            <p:strVal val="#ppt_h"/>
                                          </p:val>
                                        </p:tav>
                                        <p:tav tm="100000">
                                          <p:val>
                                            <p:strVal val="#ppt_h"/>
                                          </p:val>
                                        </p:tav>
                                      </p:tavLst>
                                    </p:anim>
                                    <p:anim calcmode="lin" valueType="num">
                                      <p:cBhvr>
                                        <p:cTn id="27" dur="2000" fill="hold"/>
                                        <p:tgtEl>
                                          <p:spTgt spid="19459">
                                            <p:txEl>
                                              <p:pRg st="1" end="1"/>
                                            </p:txEl>
                                          </p:spTgt>
                                        </p:tgtEl>
                                        <p:attrNameLst>
                                          <p:attrName>ppt_x</p:attrName>
                                        </p:attrNameLst>
                                      </p:cBhvr>
                                      <p:tavLst>
                                        <p:tav tm="0">
                                          <p:val>
                                            <p:strVal val="#ppt_x-.2"/>
                                          </p:val>
                                        </p:tav>
                                        <p:tav tm="100000">
                                          <p:val>
                                            <p:strVal val="#ppt_x"/>
                                          </p:val>
                                        </p:tav>
                                      </p:tavLst>
                                    </p:anim>
                                    <p:anim calcmode="lin" valueType="num">
                                      <p:cBhvr>
                                        <p:cTn id="28" dur="2000" fill="hold"/>
                                        <p:tgtEl>
                                          <p:spTgt spid="19459">
                                            <p:txEl>
                                              <p:pRg st="1" end="1"/>
                                            </p:txEl>
                                          </p:spTgt>
                                        </p:tgtEl>
                                        <p:attrNameLst>
                                          <p:attrName>ppt_y</p:attrName>
                                        </p:attrNameLst>
                                      </p:cBhvr>
                                      <p:tavLst>
                                        <p:tav tm="0">
                                          <p:val>
                                            <p:strVal val="#ppt_y"/>
                                          </p:val>
                                        </p:tav>
                                        <p:tav tm="100000">
                                          <p:val>
                                            <p:strVal val="#ppt_y"/>
                                          </p:val>
                                        </p:tav>
                                      </p:tavLst>
                                    </p:anim>
                                    <p:animEffect transition="in" filter="fade">
                                      <p:cBhvr>
                                        <p:cTn id="29" dur="2000"/>
                                        <p:tgtEl>
                                          <p:spTgt spid="1945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9459">
                                            <p:txEl>
                                              <p:pRg st="2" end="2"/>
                                            </p:txEl>
                                          </p:spTgt>
                                        </p:tgtEl>
                                        <p:attrNameLst>
                                          <p:attrName>style.visibility</p:attrName>
                                        </p:attrNameLst>
                                      </p:cBhvr>
                                      <p:to>
                                        <p:strVal val="visible"/>
                                      </p:to>
                                    </p:set>
                                    <p:anim calcmode="lin" valueType="num">
                                      <p:cBhvr>
                                        <p:cTn id="34" dur="2000" fill="hold"/>
                                        <p:tgtEl>
                                          <p:spTgt spid="19459">
                                            <p:txEl>
                                              <p:pRg st="2" end="2"/>
                                            </p:txEl>
                                          </p:spTgt>
                                        </p:tgtEl>
                                        <p:attrNameLst>
                                          <p:attrName>ppt_w</p:attrName>
                                        </p:attrNameLst>
                                      </p:cBhvr>
                                      <p:tavLst>
                                        <p:tav tm="0">
                                          <p:val>
                                            <p:strVal val="#ppt_w*0.05"/>
                                          </p:val>
                                        </p:tav>
                                        <p:tav tm="100000">
                                          <p:val>
                                            <p:strVal val="#ppt_w"/>
                                          </p:val>
                                        </p:tav>
                                      </p:tavLst>
                                    </p:anim>
                                    <p:anim calcmode="lin" valueType="num">
                                      <p:cBhvr>
                                        <p:cTn id="35" dur="2000" fill="hold"/>
                                        <p:tgtEl>
                                          <p:spTgt spid="19459">
                                            <p:txEl>
                                              <p:pRg st="2" end="2"/>
                                            </p:txEl>
                                          </p:spTgt>
                                        </p:tgtEl>
                                        <p:attrNameLst>
                                          <p:attrName>ppt_h</p:attrName>
                                        </p:attrNameLst>
                                      </p:cBhvr>
                                      <p:tavLst>
                                        <p:tav tm="0">
                                          <p:val>
                                            <p:strVal val="#ppt_h"/>
                                          </p:val>
                                        </p:tav>
                                        <p:tav tm="100000">
                                          <p:val>
                                            <p:strVal val="#ppt_h"/>
                                          </p:val>
                                        </p:tav>
                                      </p:tavLst>
                                    </p:anim>
                                    <p:anim calcmode="lin" valueType="num">
                                      <p:cBhvr>
                                        <p:cTn id="36" dur="2000" fill="hold"/>
                                        <p:tgtEl>
                                          <p:spTgt spid="19459">
                                            <p:txEl>
                                              <p:pRg st="2" end="2"/>
                                            </p:txEl>
                                          </p:spTgt>
                                        </p:tgtEl>
                                        <p:attrNameLst>
                                          <p:attrName>ppt_x</p:attrName>
                                        </p:attrNameLst>
                                      </p:cBhvr>
                                      <p:tavLst>
                                        <p:tav tm="0">
                                          <p:val>
                                            <p:strVal val="#ppt_x-.2"/>
                                          </p:val>
                                        </p:tav>
                                        <p:tav tm="100000">
                                          <p:val>
                                            <p:strVal val="#ppt_x"/>
                                          </p:val>
                                        </p:tav>
                                      </p:tavLst>
                                    </p:anim>
                                    <p:anim calcmode="lin" valueType="num">
                                      <p:cBhvr>
                                        <p:cTn id="37" dur="2000" fill="hold"/>
                                        <p:tgtEl>
                                          <p:spTgt spid="19459">
                                            <p:txEl>
                                              <p:pRg st="2" end="2"/>
                                            </p:txEl>
                                          </p:spTgt>
                                        </p:tgtEl>
                                        <p:attrNameLst>
                                          <p:attrName>ppt_y</p:attrName>
                                        </p:attrNameLst>
                                      </p:cBhvr>
                                      <p:tavLst>
                                        <p:tav tm="0">
                                          <p:val>
                                            <p:strVal val="#ppt_y"/>
                                          </p:val>
                                        </p:tav>
                                        <p:tav tm="100000">
                                          <p:val>
                                            <p:strVal val="#ppt_y"/>
                                          </p:val>
                                        </p:tav>
                                      </p:tavLst>
                                    </p:anim>
                                    <p:animEffect transition="in" filter="fade">
                                      <p:cBhvr>
                                        <p:cTn id="38" dur="2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r>
              <a:rPr lang="es-ES" smtClean="0">
                <a:solidFill>
                  <a:schemeClr val="bg1"/>
                </a:solidFill>
              </a:rPr>
              <a:t>B) ABUSO EMOCIONAL</a:t>
            </a:r>
          </a:p>
          <a:p>
            <a:pPr eaLnBrk="1" hangingPunct="1"/>
            <a:r>
              <a:rPr lang="es-ES" smtClean="0">
                <a:solidFill>
                  <a:schemeClr val="bg1"/>
                </a:solidFill>
              </a:rPr>
              <a:t>Génesis 26:34-35</a:t>
            </a:r>
          </a:p>
          <a:p>
            <a:pPr eaLnBrk="1" hangingPunct="1"/>
            <a:r>
              <a:rPr lang="es-ES" smtClean="0">
                <a:solidFill>
                  <a:schemeClr val="bg1"/>
                </a:solidFill>
              </a:rPr>
              <a:t>Y cuando Esaú fue de cuarenta años, tomó por mujer á Judith hija de Beeri Hetheo, y á Basemat hija de Elón Hetheo: Y fueron amargura de espíritu á Isaac y á Rebeca.</a:t>
            </a:r>
          </a:p>
          <a:p>
            <a:pPr eaLnBrk="1" hangingPunct="1"/>
            <a:endParaRPr lang="es-E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2000" fill="hold"/>
                                        <p:tgtEl>
                                          <p:spTgt spid="2048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2048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2048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2048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204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0483">
                                            <p:txEl>
                                              <p:pRg st="1" end="1"/>
                                            </p:txEl>
                                          </p:spTgt>
                                        </p:tgtEl>
                                        <p:attrNameLst>
                                          <p:attrName>style.visibility</p:attrName>
                                        </p:attrNameLst>
                                      </p:cBhvr>
                                      <p:to>
                                        <p:strVal val="visible"/>
                                      </p:to>
                                    </p:set>
                                    <p:anim calcmode="lin" valueType="num">
                                      <p:cBhvr>
                                        <p:cTn id="16" dur="2000" fill="hold"/>
                                        <p:tgtEl>
                                          <p:spTgt spid="20483">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20483">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20483">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20483">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2048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0483">
                                            <p:txEl>
                                              <p:pRg st="2" end="2"/>
                                            </p:txEl>
                                          </p:spTgt>
                                        </p:tgtEl>
                                        <p:attrNameLst>
                                          <p:attrName>style.visibility</p:attrName>
                                        </p:attrNameLst>
                                      </p:cBhvr>
                                      <p:to>
                                        <p:strVal val="visible"/>
                                      </p:to>
                                    </p:set>
                                    <p:anim calcmode="lin" valueType="num">
                                      <p:cBhvr>
                                        <p:cTn id="25" dur="2000" fill="hold"/>
                                        <p:tgtEl>
                                          <p:spTgt spid="20483">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20483">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20483">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20483">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 smtClean="0"/>
              <a:t>ABUSO FISICO</a:t>
            </a:r>
          </a:p>
        </p:txBody>
      </p:sp>
      <p:sp>
        <p:nvSpPr>
          <p:cNvPr id="21507" name="Rectangle 3"/>
          <p:cNvSpPr>
            <a:spLocks noGrp="1" noChangeArrowheads="1"/>
          </p:cNvSpPr>
          <p:nvPr>
            <p:ph type="body" idx="1"/>
          </p:nvPr>
        </p:nvSpPr>
        <p:spPr>
          <a:xfrm>
            <a:off x="457200" y="1484313"/>
            <a:ext cx="8229600" cy="4641850"/>
          </a:xfrm>
        </p:spPr>
        <p:txBody>
          <a:bodyPr/>
          <a:lstStyle/>
          <a:p>
            <a:pPr eaLnBrk="1" hangingPunct="1">
              <a:lnSpc>
                <a:spcPct val="80000"/>
              </a:lnSpc>
              <a:buFontTx/>
              <a:buNone/>
            </a:pPr>
            <a:r>
              <a:rPr lang="es-ES" smtClean="0">
                <a:solidFill>
                  <a:schemeClr val="bg1"/>
                </a:solidFill>
              </a:rPr>
              <a:t>Génesis 49:22-26</a:t>
            </a:r>
          </a:p>
          <a:p>
            <a:pPr eaLnBrk="1" hangingPunct="1">
              <a:lnSpc>
                <a:spcPct val="80000"/>
              </a:lnSpc>
            </a:pPr>
            <a:r>
              <a:rPr lang="es-ES" b="1" smtClean="0">
                <a:solidFill>
                  <a:schemeClr val="bg1"/>
                </a:solidFill>
              </a:rPr>
              <a:t>Ramo fructífero José, Ramo fructífero junto á fuente, Cuyos vástagos se extienden sobre el muro. Y le causaron amargura, Y le asaetearon, Y le aborrecieron los archeros: Mas su arco quedó en fortaleza, Y los brazos de sus manos se corroboraron Por las manos del Fuerte de Jacob, (De allí el pastor, y la piedra de Israel,)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2000" fill="hold"/>
                                        <p:tgtEl>
                                          <p:spTgt spid="21507">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21507">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21507">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215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 calcmode="lin" valueType="num">
                                      <p:cBhvr>
                                        <p:cTn id="16" dur="2000" fill="hold"/>
                                        <p:tgtEl>
                                          <p:spTgt spid="21507">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21507">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21507">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21507">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28750" y="428625"/>
            <a:ext cx="6357938" cy="785813"/>
          </a:xfrm>
        </p:spPr>
        <p:txBody>
          <a:bodyPr/>
          <a:lstStyle/>
          <a:p>
            <a:pPr eaLnBrk="1" hangingPunct="1"/>
            <a:r>
              <a:rPr lang="es-ES" dirty="0" smtClean="0">
                <a:solidFill>
                  <a:schemeClr val="bg1"/>
                </a:solidFill>
              </a:rPr>
              <a:t>VENCIENDO EL GIGANTE</a:t>
            </a:r>
          </a:p>
        </p:txBody>
      </p:sp>
      <p:sp>
        <p:nvSpPr>
          <p:cNvPr id="2051" name="Rectangle 3"/>
          <p:cNvSpPr>
            <a:spLocks noGrp="1" noChangeArrowheads="1"/>
          </p:cNvSpPr>
          <p:nvPr>
            <p:ph type="subTitle" idx="1"/>
          </p:nvPr>
        </p:nvSpPr>
        <p:spPr>
          <a:xfrm>
            <a:off x="1357313" y="1714500"/>
            <a:ext cx="6400800" cy="642938"/>
          </a:xfrm>
        </p:spPr>
        <p:txBody>
          <a:bodyPr/>
          <a:lstStyle/>
          <a:p>
            <a:pPr eaLnBrk="1" hangingPunct="1"/>
            <a:r>
              <a:rPr lang="es-ES" dirty="0" smtClean="0">
                <a:solidFill>
                  <a:schemeClr val="bg1"/>
                </a:solidFill>
              </a:rPr>
              <a:t>DE LA AMARGURA</a:t>
            </a:r>
          </a:p>
          <a:p>
            <a:pPr eaLnBrk="1" hangingPunct="1"/>
            <a:endParaRPr lang="es-ES" dirty="0" smtClean="0">
              <a:solidFill>
                <a:schemeClr val="bg1"/>
              </a:solidFill>
            </a:endParaRPr>
          </a:p>
        </p:txBody>
      </p:sp>
      <p:pic>
        <p:nvPicPr>
          <p:cNvPr id="22530" name="Picture 2" descr="http://farm3.static.flickr.com/2607/3763228762_3348d5c04f.jpg"/>
          <p:cNvPicPr>
            <a:picLocks noChangeAspect="1" noChangeArrowheads="1"/>
          </p:cNvPicPr>
          <p:nvPr/>
        </p:nvPicPr>
        <p:blipFill>
          <a:blip r:embed="rId2" cstate="print"/>
          <a:srcRect/>
          <a:stretch>
            <a:fillRect/>
          </a:stretch>
        </p:blipFill>
        <p:spPr bwMode="auto">
          <a:xfrm>
            <a:off x="539552" y="2420888"/>
            <a:ext cx="8136904" cy="367240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05"/>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 calcmode="lin" valueType="num">
                                      <p:cBhvr>
                                        <p:cTn id="9" dur="1000" fill="hold"/>
                                        <p:tgtEl>
                                          <p:spTgt spid="2050"/>
                                        </p:tgtEl>
                                        <p:attrNameLst>
                                          <p:attrName>ppt_x</p:attrName>
                                        </p:attrNameLst>
                                      </p:cBhvr>
                                      <p:tavLst>
                                        <p:tav tm="0">
                                          <p:val>
                                            <p:strVal val="#ppt_x-.2"/>
                                          </p:val>
                                        </p:tav>
                                        <p:tav tm="100000">
                                          <p:val>
                                            <p:strVal val="#ppt_x"/>
                                          </p:val>
                                        </p:tav>
                                      </p:tavLst>
                                    </p:anim>
                                    <p:anim calcmode="lin" valueType="num">
                                      <p:cBhvr>
                                        <p:cTn id="10" dur="1000" fill="hold"/>
                                        <p:tgtEl>
                                          <p:spTgt spid="2050"/>
                                        </p:tgtEl>
                                        <p:attrNameLst>
                                          <p:attrName>ppt_y</p:attrName>
                                        </p:attrNameLst>
                                      </p:cBhvr>
                                      <p:tavLst>
                                        <p:tav tm="0">
                                          <p:val>
                                            <p:strVal val="#ppt_y"/>
                                          </p:val>
                                        </p:tav>
                                        <p:tav tm="100000">
                                          <p:val>
                                            <p:strVal val="#ppt_y"/>
                                          </p:val>
                                        </p:tav>
                                      </p:tavLst>
                                    </p:anim>
                                    <p:animEffect transition="in" filter="fade">
                                      <p:cBhvr>
                                        <p:cTn id="11" dur="1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051">
                                            <p:txEl>
                                              <p:pRg st="0" end="0"/>
                                            </p:txEl>
                                          </p:spTgt>
                                        </p:tgtEl>
                                        <p:attrNameLst>
                                          <p:attrName>style.visibility</p:attrName>
                                        </p:attrNameLst>
                                      </p:cBhvr>
                                      <p:to>
                                        <p:strVal val="visible"/>
                                      </p:to>
                                    </p:set>
                                    <p:anim calcmode="lin" valueType="num">
                                      <p:cBhvr>
                                        <p:cTn id="16" dur="500" fill="hold"/>
                                        <p:tgtEl>
                                          <p:spTgt spid="205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05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05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05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pPr eaLnBrk="1" hangingPunct="1"/>
            <a:r>
              <a:rPr lang="es-ES" sz="2800" b="1" smtClean="0">
                <a:solidFill>
                  <a:schemeClr val="bg1"/>
                </a:solidFill>
              </a:rPr>
              <a:t>Del Dios de tu padre, el cual te ayudará, Y del Omnipotente, el cual te bendecirá Con bendiciones de los cielos de arriba, Con bendiciones del abismo que está abajo, Con bendiciones del seno y de la matriz. Las bendiciones de tu padre Fueron mayores que las bendiciones de mis progenitores: Hasta el término de los collados eternos Serán sobre la cabeza de José, Y sobre la mollera del Nazareo de sus hermanos.</a:t>
            </a:r>
          </a:p>
          <a:p>
            <a:pPr eaLnBrk="1" hangingPunct="1"/>
            <a:endParaRPr lang="es-ES" sz="280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2000" fill="hold"/>
                                        <p:tgtEl>
                                          <p:spTgt spid="2560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2560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2560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2560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s-ES" smtClean="0"/>
              <a:t>ABUSO SEXUAL</a:t>
            </a:r>
          </a:p>
        </p:txBody>
      </p:sp>
      <p:sp>
        <p:nvSpPr>
          <p:cNvPr id="22531" name="Rectangle 3"/>
          <p:cNvSpPr>
            <a:spLocks noGrp="1" noChangeArrowheads="1"/>
          </p:cNvSpPr>
          <p:nvPr>
            <p:ph type="body" idx="1"/>
          </p:nvPr>
        </p:nvSpPr>
        <p:spPr>
          <a:xfrm>
            <a:off x="457200" y="1412875"/>
            <a:ext cx="8229600" cy="5040313"/>
          </a:xfrm>
        </p:spPr>
        <p:txBody>
          <a:bodyPr/>
          <a:lstStyle/>
          <a:p>
            <a:pPr eaLnBrk="1" hangingPunct="1">
              <a:lnSpc>
                <a:spcPct val="90000"/>
              </a:lnSpc>
            </a:pPr>
            <a:r>
              <a:rPr lang="es-ES" sz="2800" smtClean="0">
                <a:solidFill>
                  <a:schemeClr val="bg1"/>
                </a:solidFill>
              </a:rPr>
              <a:t>Mas él no la quiso oír; antes pudiendo más que ella la forzó, y se acostó  con ella. 2 Sam.13:14</a:t>
            </a:r>
          </a:p>
          <a:p>
            <a:pPr eaLnBrk="1" hangingPunct="1">
              <a:lnSpc>
                <a:spcPct val="90000"/>
              </a:lnSpc>
            </a:pPr>
            <a:r>
              <a:rPr lang="es-ES" sz="2800" smtClean="0">
                <a:solidFill>
                  <a:schemeClr val="bg1"/>
                </a:solidFill>
              </a:rPr>
              <a:t>Entonces Thamar tomó ceniza, y esparció sobre su cabeza, y rasgó su ropa de colores de que estaba vestida, y puestas sus manos sobre su cabeza, se fue gritando.</a:t>
            </a:r>
          </a:p>
          <a:p>
            <a:pPr eaLnBrk="1" hangingPunct="1">
              <a:lnSpc>
                <a:spcPct val="90000"/>
              </a:lnSpc>
            </a:pPr>
            <a:r>
              <a:rPr lang="es-ES" sz="2800" smtClean="0">
                <a:solidFill>
                  <a:schemeClr val="bg1"/>
                </a:solidFill>
              </a:rPr>
              <a:t>Y díjole su hermano Absalom: ¿Ha estado contigo tu hermano Amnón? Pues calla ahora, hermana mía: tu hermano es; no pongas tu corazón en este negocio. Y se quedó Thamar desconsolada en casa de Absalom su hermano.(RVA) 2 Samuel 13:19-20</a:t>
            </a:r>
          </a:p>
          <a:p>
            <a:pPr eaLnBrk="1" hangingPunct="1">
              <a:lnSpc>
                <a:spcPct val="90000"/>
              </a:lnSpc>
            </a:pPr>
            <a:endParaRPr lang="es-ES" sz="280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2000" fill="hold"/>
                                        <p:tgtEl>
                                          <p:spTgt spid="22531">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22531">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22531">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22531">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225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 calcmode="lin" valueType="num">
                                      <p:cBhvr>
                                        <p:cTn id="16" dur="2000" fill="hold"/>
                                        <p:tgtEl>
                                          <p:spTgt spid="22531">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22531">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22531">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22531">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2253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 calcmode="lin" valueType="num">
                                      <p:cBhvr>
                                        <p:cTn id="25" dur="2000" fill="hold"/>
                                        <p:tgtEl>
                                          <p:spTgt spid="22531">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22531">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22531">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22531">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 smtClean="0">
                <a:solidFill>
                  <a:schemeClr val="bg1"/>
                </a:solidFill>
              </a:rPr>
              <a:t>HIJOS DESOBEDIENTES</a:t>
            </a:r>
          </a:p>
        </p:txBody>
      </p:sp>
      <p:sp>
        <p:nvSpPr>
          <p:cNvPr id="23555" name="Rectangle 3"/>
          <p:cNvSpPr>
            <a:spLocks noGrp="1" noChangeArrowheads="1"/>
          </p:cNvSpPr>
          <p:nvPr>
            <p:ph type="body" idx="1"/>
          </p:nvPr>
        </p:nvSpPr>
        <p:spPr/>
        <p:txBody>
          <a:bodyPr/>
          <a:lstStyle/>
          <a:p>
            <a:pPr eaLnBrk="1" hangingPunct="1"/>
            <a:r>
              <a:rPr lang="es-ES" smtClean="0">
                <a:solidFill>
                  <a:schemeClr val="bg1"/>
                </a:solidFill>
              </a:rPr>
              <a:t>Proverbios 10:1</a:t>
            </a:r>
          </a:p>
          <a:p>
            <a:pPr eaLnBrk="1" hangingPunct="1"/>
            <a:r>
              <a:rPr lang="es-ES" smtClean="0">
                <a:solidFill>
                  <a:schemeClr val="bg1"/>
                </a:solidFill>
              </a:rPr>
              <a:t>EL hijo sabio alegra al padre; Y el hijo necio es tristeza de su madre.</a:t>
            </a:r>
          </a:p>
          <a:p>
            <a:pPr eaLnBrk="1" hangingPunct="1"/>
            <a:r>
              <a:rPr lang="es-ES" smtClean="0">
                <a:solidFill>
                  <a:schemeClr val="bg1"/>
                </a:solidFill>
              </a:rPr>
              <a:t>Proverbios 28:7</a:t>
            </a:r>
          </a:p>
          <a:p>
            <a:pPr eaLnBrk="1" hangingPunct="1"/>
            <a:r>
              <a:rPr lang="es-ES" smtClean="0">
                <a:solidFill>
                  <a:schemeClr val="bg1"/>
                </a:solidFill>
              </a:rPr>
              <a:t>El que guarda la ley es hijo prudente: Mas el que es compañero de glotones, amargara á su padre.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2000" fill="hold"/>
                                        <p:tgtEl>
                                          <p:spTgt spid="23554"/>
                                        </p:tgtEl>
                                        <p:attrNameLst>
                                          <p:attrName>ppt_w</p:attrName>
                                        </p:attrNameLst>
                                      </p:cBhvr>
                                      <p:tavLst>
                                        <p:tav tm="0">
                                          <p:val>
                                            <p:strVal val="#ppt_w*0.05"/>
                                          </p:val>
                                        </p:tav>
                                        <p:tav tm="100000">
                                          <p:val>
                                            <p:strVal val="#ppt_w"/>
                                          </p:val>
                                        </p:tav>
                                      </p:tavLst>
                                    </p:anim>
                                    <p:anim calcmode="lin" valueType="num">
                                      <p:cBhvr>
                                        <p:cTn id="8" dur="2000" fill="hold"/>
                                        <p:tgtEl>
                                          <p:spTgt spid="23554"/>
                                        </p:tgtEl>
                                        <p:attrNameLst>
                                          <p:attrName>ppt_h</p:attrName>
                                        </p:attrNameLst>
                                      </p:cBhvr>
                                      <p:tavLst>
                                        <p:tav tm="0">
                                          <p:val>
                                            <p:strVal val="#ppt_h"/>
                                          </p:val>
                                        </p:tav>
                                        <p:tav tm="100000">
                                          <p:val>
                                            <p:strVal val="#ppt_h"/>
                                          </p:val>
                                        </p:tav>
                                      </p:tavLst>
                                    </p:anim>
                                    <p:anim calcmode="lin" valueType="num">
                                      <p:cBhvr>
                                        <p:cTn id="9" dur="2000" fill="hold"/>
                                        <p:tgtEl>
                                          <p:spTgt spid="23554"/>
                                        </p:tgtEl>
                                        <p:attrNameLst>
                                          <p:attrName>ppt_x</p:attrName>
                                        </p:attrNameLst>
                                      </p:cBhvr>
                                      <p:tavLst>
                                        <p:tav tm="0">
                                          <p:val>
                                            <p:strVal val="#ppt_x-.2"/>
                                          </p:val>
                                        </p:tav>
                                        <p:tav tm="100000">
                                          <p:val>
                                            <p:strVal val="#ppt_x"/>
                                          </p:val>
                                        </p:tav>
                                      </p:tavLst>
                                    </p:anim>
                                    <p:anim calcmode="lin" valueType="num">
                                      <p:cBhvr>
                                        <p:cTn id="10" dur="2000" fill="hold"/>
                                        <p:tgtEl>
                                          <p:spTgt spid="23554"/>
                                        </p:tgtEl>
                                        <p:attrNameLst>
                                          <p:attrName>ppt_y</p:attrName>
                                        </p:attrNameLst>
                                      </p:cBhvr>
                                      <p:tavLst>
                                        <p:tav tm="0">
                                          <p:val>
                                            <p:strVal val="#ppt_y"/>
                                          </p:val>
                                        </p:tav>
                                        <p:tav tm="100000">
                                          <p:val>
                                            <p:strVal val="#ppt_y"/>
                                          </p:val>
                                        </p:tav>
                                      </p:tavLst>
                                    </p:anim>
                                    <p:animEffect transition="in" filter="fade">
                                      <p:cBhvr>
                                        <p:cTn id="11" dur="2000"/>
                                        <p:tgtEl>
                                          <p:spTgt spid="2355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3555">
                                            <p:txEl>
                                              <p:pRg st="0" end="0"/>
                                            </p:txEl>
                                          </p:spTgt>
                                        </p:tgtEl>
                                        <p:attrNameLst>
                                          <p:attrName>style.visibility</p:attrName>
                                        </p:attrNameLst>
                                      </p:cBhvr>
                                      <p:to>
                                        <p:strVal val="visible"/>
                                      </p:to>
                                    </p:set>
                                    <p:anim calcmode="lin" valueType="num">
                                      <p:cBhvr>
                                        <p:cTn id="16" dur="2000" fill="hold"/>
                                        <p:tgtEl>
                                          <p:spTgt spid="23555">
                                            <p:txEl>
                                              <p:pRg st="0" end="0"/>
                                            </p:txEl>
                                          </p:spTgt>
                                        </p:tgtEl>
                                        <p:attrNameLst>
                                          <p:attrName>ppt_w</p:attrName>
                                        </p:attrNameLst>
                                      </p:cBhvr>
                                      <p:tavLst>
                                        <p:tav tm="0">
                                          <p:val>
                                            <p:strVal val="#ppt_w*0.05"/>
                                          </p:val>
                                        </p:tav>
                                        <p:tav tm="100000">
                                          <p:val>
                                            <p:strVal val="#ppt_w"/>
                                          </p:val>
                                        </p:tav>
                                      </p:tavLst>
                                    </p:anim>
                                    <p:anim calcmode="lin" valueType="num">
                                      <p:cBhvr>
                                        <p:cTn id="17" dur="2000" fill="hold"/>
                                        <p:tgtEl>
                                          <p:spTgt spid="23555">
                                            <p:txEl>
                                              <p:pRg st="0" end="0"/>
                                            </p:txEl>
                                          </p:spTgt>
                                        </p:tgtEl>
                                        <p:attrNameLst>
                                          <p:attrName>ppt_h</p:attrName>
                                        </p:attrNameLst>
                                      </p:cBhvr>
                                      <p:tavLst>
                                        <p:tav tm="0">
                                          <p:val>
                                            <p:strVal val="#ppt_h"/>
                                          </p:val>
                                        </p:tav>
                                        <p:tav tm="100000">
                                          <p:val>
                                            <p:strVal val="#ppt_h"/>
                                          </p:val>
                                        </p:tav>
                                      </p:tavLst>
                                    </p:anim>
                                    <p:anim calcmode="lin" valueType="num">
                                      <p:cBhvr>
                                        <p:cTn id="18" dur="2000" fill="hold"/>
                                        <p:tgtEl>
                                          <p:spTgt spid="23555">
                                            <p:txEl>
                                              <p:pRg st="0" end="0"/>
                                            </p:txEl>
                                          </p:spTgt>
                                        </p:tgtEl>
                                        <p:attrNameLst>
                                          <p:attrName>ppt_x</p:attrName>
                                        </p:attrNameLst>
                                      </p:cBhvr>
                                      <p:tavLst>
                                        <p:tav tm="0">
                                          <p:val>
                                            <p:strVal val="#ppt_x-.2"/>
                                          </p:val>
                                        </p:tav>
                                        <p:tav tm="100000">
                                          <p:val>
                                            <p:strVal val="#ppt_x"/>
                                          </p:val>
                                        </p:tav>
                                      </p:tavLst>
                                    </p:anim>
                                    <p:anim calcmode="lin" valueType="num">
                                      <p:cBhvr>
                                        <p:cTn id="19" dur="2000" fill="hold"/>
                                        <p:tgtEl>
                                          <p:spTgt spid="23555">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2355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3555">
                                            <p:txEl>
                                              <p:pRg st="1" end="1"/>
                                            </p:txEl>
                                          </p:spTgt>
                                        </p:tgtEl>
                                        <p:attrNameLst>
                                          <p:attrName>style.visibility</p:attrName>
                                        </p:attrNameLst>
                                      </p:cBhvr>
                                      <p:to>
                                        <p:strVal val="visible"/>
                                      </p:to>
                                    </p:set>
                                    <p:anim calcmode="lin" valueType="num">
                                      <p:cBhvr>
                                        <p:cTn id="25" dur="2000" fill="hold"/>
                                        <p:tgtEl>
                                          <p:spTgt spid="23555">
                                            <p:txEl>
                                              <p:pRg st="1" end="1"/>
                                            </p:txEl>
                                          </p:spTgt>
                                        </p:tgtEl>
                                        <p:attrNameLst>
                                          <p:attrName>ppt_w</p:attrName>
                                        </p:attrNameLst>
                                      </p:cBhvr>
                                      <p:tavLst>
                                        <p:tav tm="0">
                                          <p:val>
                                            <p:strVal val="#ppt_w*0.05"/>
                                          </p:val>
                                        </p:tav>
                                        <p:tav tm="100000">
                                          <p:val>
                                            <p:strVal val="#ppt_w"/>
                                          </p:val>
                                        </p:tav>
                                      </p:tavLst>
                                    </p:anim>
                                    <p:anim calcmode="lin" valueType="num">
                                      <p:cBhvr>
                                        <p:cTn id="26" dur="2000" fill="hold"/>
                                        <p:tgtEl>
                                          <p:spTgt spid="23555">
                                            <p:txEl>
                                              <p:pRg st="1" end="1"/>
                                            </p:txEl>
                                          </p:spTgt>
                                        </p:tgtEl>
                                        <p:attrNameLst>
                                          <p:attrName>ppt_h</p:attrName>
                                        </p:attrNameLst>
                                      </p:cBhvr>
                                      <p:tavLst>
                                        <p:tav tm="0">
                                          <p:val>
                                            <p:strVal val="#ppt_h"/>
                                          </p:val>
                                        </p:tav>
                                        <p:tav tm="100000">
                                          <p:val>
                                            <p:strVal val="#ppt_h"/>
                                          </p:val>
                                        </p:tav>
                                      </p:tavLst>
                                    </p:anim>
                                    <p:anim calcmode="lin" valueType="num">
                                      <p:cBhvr>
                                        <p:cTn id="27" dur="2000" fill="hold"/>
                                        <p:tgtEl>
                                          <p:spTgt spid="23555">
                                            <p:txEl>
                                              <p:pRg st="1" end="1"/>
                                            </p:txEl>
                                          </p:spTgt>
                                        </p:tgtEl>
                                        <p:attrNameLst>
                                          <p:attrName>ppt_x</p:attrName>
                                        </p:attrNameLst>
                                      </p:cBhvr>
                                      <p:tavLst>
                                        <p:tav tm="0">
                                          <p:val>
                                            <p:strVal val="#ppt_x-.2"/>
                                          </p:val>
                                        </p:tav>
                                        <p:tav tm="100000">
                                          <p:val>
                                            <p:strVal val="#ppt_x"/>
                                          </p:val>
                                        </p:tav>
                                      </p:tavLst>
                                    </p:anim>
                                    <p:anim calcmode="lin" valueType="num">
                                      <p:cBhvr>
                                        <p:cTn id="28" dur="2000" fill="hold"/>
                                        <p:tgtEl>
                                          <p:spTgt spid="23555">
                                            <p:txEl>
                                              <p:pRg st="1" end="1"/>
                                            </p:txEl>
                                          </p:spTgt>
                                        </p:tgtEl>
                                        <p:attrNameLst>
                                          <p:attrName>ppt_y</p:attrName>
                                        </p:attrNameLst>
                                      </p:cBhvr>
                                      <p:tavLst>
                                        <p:tav tm="0">
                                          <p:val>
                                            <p:strVal val="#ppt_y"/>
                                          </p:val>
                                        </p:tav>
                                        <p:tav tm="100000">
                                          <p:val>
                                            <p:strVal val="#ppt_y"/>
                                          </p:val>
                                        </p:tav>
                                      </p:tavLst>
                                    </p:anim>
                                    <p:animEffect transition="in" filter="fade">
                                      <p:cBhvr>
                                        <p:cTn id="29" dur="2000"/>
                                        <p:tgtEl>
                                          <p:spTgt spid="2355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3555">
                                            <p:txEl>
                                              <p:pRg st="2" end="2"/>
                                            </p:txEl>
                                          </p:spTgt>
                                        </p:tgtEl>
                                        <p:attrNameLst>
                                          <p:attrName>style.visibility</p:attrName>
                                        </p:attrNameLst>
                                      </p:cBhvr>
                                      <p:to>
                                        <p:strVal val="visible"/>
                                      </p:to>
                                    </p:set>
                                    <p:anim calcmode="lin" valueType="num">
                                      <p:cBhvr>
                                        <p:cTn id="34" dur="2000" fill="hold"/>
                                        <p:tgtEl>
                                          <p:spTgt spid="23555">
                                            <p:txEl>
                                              <p:pRg st="2" end="2"/>
                                            </p:txEl>
                                          </p:spTgt>
                                        </p:tgtEl>
                                        <p:attrNameLst>
                                          <p:attrName>ppt_w</p:attrName>
                                        </p:attrNameLst>
                                      </p:cBhvr>
                                      <p:tavLst>
                                        <p:tav tm="0">
                                          <p:val>
                                            <p:strVal val="#ppt_w*0.05"/>
                                          </p:val>
                                        </p:tav>
                                        <p:tav tm="100000">
                                          <p:val>
                                            <p:strVal val="#ppt_w"/>
                                          </p:val>
                                        </p:tav>
                                      </p:tavLst>
                                    </p:anim>
                                    <p:anim calcmode="lin" valueType="num">
                                      <p:cBhvr>
                                        <p:cTn id="35" dur="2000" fill="hold"/>
                                        <p:tgtEl>
                                          <p:spTgt spid="23555">
                                            <p:txEl>
                                              <p:pRg st="2" end="2"/>
                                            </p:txEl>
                                          </p:spTgt>
                                        </p:tgtEl>
                                        <p:attrNameLst>
                                          <p:attrName>ppt_h</p:attrName>
                                        </p:attrNameLst>
                                      </p:cBhvr>
                                      <p:tavLst>
                                        <p:tav tm="0">
                                          <p:val>
                                            <p:strVal val="#ppt_h"/>
                                          </p:val>
                                        </p:tav>
                                        <p:tav tm="100000">
                                          <p:val>
                                            <p:strVal val="#ppt_h"/>
                                          </p:val>
                                        </p:tav>
                                      </p:tavLst>
                                    </p:anim>
                                    <p:anim calcmode="lin" valueType="num">
                                      <p:cBhvr>
                                        <p:cTn id="36" dur="2000" fill="hold"/>
                                        <p:tgtEl>
                                          <p:spTgt spid="23555">
                                            <p:txEl>
                                              <p:pRg st="2" end="2"/>
                                            </p:txEl>
                                          </p:spTgt>
                                        </p:tgtEl>
                                        <p:attrNameLst>
                                          <p:attrName>ppt_x</p:attrName>
                                        </p:attrNameLst>
                                      </p:cBhvr>
                                      <p:tavLst>
                                        <p:tav tm="0">
                                          <p:val>
                                            <p:strVal val="#ppt_x-.2"/>
                                          </p:val>
                                        </p:tav>
                                        <p:tav tm="100000">
                                          <p:val>
                                            <p:strVal val="#ppt_x"/>
                                          </p:val>
                                        </p:tav>
                                      </p:tavLst>
                                    </p:anim>
                                    <p:anim calcmode="lin" valueType="num">
                                      <p:cBhvr>
                                        <p:cTn id="37" dur="2000" fill="hold"/>
                                        <p:tgtEl>
                                          <p:spTgt spid="23555">
                                            <p:txEl>
                                              <p:pRg st="2" end="2"/>
                                            </p:txEl>
                                          </p:spTgt>
                                        </p:tgtEl>
                                        <p:attrNameLst>
                                          <p:attrName>ppt_y</p:attrName>
                                        </p:attrNameLst>
                                      </p:cBhvr>
                                      <p:tavLst>
                                        <p:tav tm="0">
                                          <p:val>
                                            <p:strVal val="#ppt_y"/>
                                          </p:val>
                                        </p:tav>
                                        <p:tav tm="100000">
                                          <p:val>
                                            <p:strVal val="#ppt_y"/>
                                          </p:val>
                                        </p:tav>
                                      </p:tavLst>
                                    </p:anim>
                                    <p:animEffect transition="in" filter="fade">
                                      <p:cBhvr>
                                        <p:cTn id="38" dur="2000"/>
                                        <p:tgtEl>
                                          <p:spTgt spid="2355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3555">
                                            <p:txEl>
                                              <p:pRg st="3" end="3"/>
                                            </p:txEl>
                                          </p:spTgt>
                                        </p:tgtEl>
                                        <p:attrNameLst>
                                          <p:attrName>style.visibility</p:attrName>
                                        </p:attrNameLst>
                                      </p:cBhvr>
                                      <p:to>
                                        <p:strVal val="visible"/>
                                      </p:to>
                                    </p:set>
                                    <p:anim calcmode="lin" valueType="num">
                                      <p:cBhvr>
                                        <p:cTn id="43" dur="2000" fill="hold"/>
                                        <p:tgtEl>
                                          <p:spTgt spid="23555">
                                            <p:txEl>
                                              <p:pRg st="3" end="3"/>
                                            </p:txEl>
                                          </p:spTgt>
                                        </p:tgtEl>
                                        <p:attrNameLst>
                                          <p:attrName>ppt_w</p:attrName>
                                        </p:attrNameLst>
                                      </p:cBhvr>
                                      <p:tavLst>
                                        <p:tav tm="0">
                                          <p:val>
                                            <p:strVal val="#ppt_w*0.05"/>
                                          </p:val>
                                        </p:tav>
                                        <p:tav tm="100000">
                                          <p:val>
                                            <p:strVal val="#ppt_w"/>
                                          </p:val>
                                        </p:tav>
                                      </p:tavLst>
                                    </p:anim>
                                    <p:anim calcmode="lin" valueType="num">
                                      <p:cBhvr>
                                        <p:cTn id="44" dur="2000" fill="hold"/>
                                        <p:tgtEl>
                                          <p:spTgt spid="23555">
                                            <p:txEl>
                                              <p:pRg st="3" end="3"/>
                                            </p:txEl>
                                          </p:spTgt>
                                        </p:tgtEl>
                                        <p:attrNameLst>
                                          <p:attrName>ppt_h</p:attrName>
                                        </p:attrNameLst>
                                      </p:cBhvr>
                                      <p:tavLst>
                                        <p:tav tm="0">
                                          <p:val>
                                            <p:strVal val="#ppt_h"/>
                                          </p:val>
                                        </p:tav>
                                        <p:tav tm="100000">
                                          <p:val>
                                            <p:strVal val="#ppt_h"/>
                                          </p:val>
                                        </p:tav>
                                      </p:tavLst>
                                    </p:anim>
                                    <p:anim calcmode="lin" valueType="num">
                                      <p:cBhvr>
                                        <p:cTn id="45" dur="2000" fill="hold"/>
                                        <p:tgtEl>
                                          <p:spTgt spid="23555">
                                            <p:txEl>
                                              <p:pRg st="3" end="3"/>
                                            </p:txEl>
                                          </p:spTgt>
                                        </p:tgtEl>
                                        <p:attrNameLst>
                                          <p:attrName>ppt_x</p:attrName>
                                        </p:attrNameLst>
                                      </p:cBhvr>
                                      <p:tavLst>
                                        <p:tav tm="0">
                                          <p:val>
                                            <p:strVal val="#ppt_x-.2"/>
                                          </p:val>
                                        </p:tav>
                                        <p:tav tm="100000">
                                          <p:val>
                                            <p:strVal val="#ppt_x"/>
                                          </p:val>
                                        </p:tav>
                                      </p:tavLst>
                                    </p:anim>
                                    <p:anim calcmode="lin" valueType="num">
                                      <p:cBhvr>
                                        <p:cTn id="46" dur="2000" fill="hold"/>
                                        <p:tgtEl>
                                          <p:spTgt spid="23555">
                                            <p:txEl>
                                              <p:pRg st="3" end="3"/>
                                            </p:txEl>
                                          </p:spTgt>
                                        </p:tgtEl>
                                        <p:attrNameLst>
                                          <p:attrName>ppt_y</p:attrName>
                                        </p:attrNameLst>
                                      </p:cBhvr>
                                      <p:tavLst>
                                        <p:tav tm="0">
                                          <p:val>
                                            <p:strVal val="#ppt_y"/>
                                          </p:val>
                                        </p:tav>
                                        <p:tav tm="100000">
                                          <p:val>
                                            <p:strVal val="#ppt_y"/>
                                          </p:val>
                                        </p:tav>
                                      </p:tavLst>
                                    </p:anim>
                                    <p:animEffect transition="in" filter="fade">
                                      <p:cBhvr>
                                        <p:cTn id="47" dur="20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ES" smtClean="0">
                <a:solidFill>
                  <a:schemeClr val="bg1"/>
                </a:solidFill>
              </a:rPr>
              <a:t>PARA SER LIBRE</a:t>
            </a:r>
          </a:p>
        </p:txBody>
      </p:sp>
      <p:sp>
        <p:nvSpPr>
          <p:cNvPr id="24579" name="Rectangle 3"/>
          <p:cNvSpPr>
            <a:spLocks noGrp="1" noChangeArrowheads="1"/>
          </p:cNvSpPr>
          <p:nvPr>
            <p:ph type="body" idx="1"/>
          </p:nvPr>
        </p:nvSpPr>
        <p:spPr/>
        <p:txBody>
          <a:bodyPr/>
          <a:lstStyle/>
          <a:p>
            <a:pPr eaLnBrk="1" hangingPunct="1">
              <a:lnSpc>
                <a:spcPct val="90000"/>
              </a:lnSpc>
            </a:pPr>
            <a:r>
              <a:rPr lang="es-ES" sz="2800" smtClean="0">
                <a:solidFill>
                  <a:schemeClr val="bg1"/>
                </a:solidFill>
              </a:rPr>
              <a:t>RECIBE LA GRACIA DE DIOS</a:t>
            </a:r>
          </a:p>
          <a:p>
            <a:pPr eaLnBrk="1" hangingPunct="1">
              <a:lnSpc>
                <a:spcPct val="90000"/>
              </a:lnSpc>
            </a:pPr>
            <a:r>
              <a:rPr lang="es-ES" sz="2800" smtClean="0">
                <a:solidFill>
                  <a:schemeClr val="bg1"/>
                </a:solidFill>
              </a:rPr>
              <a:t>BUEN SAMARITANO</a:t>
            </a:r>
          </a:p>
          <a:p>
            <a:pPr eaLnBrk="1" hangingPunct="1">
              <a:lnSpc>
                <a:spcPct val="90000"/>
              </a:lnSpc>
            </a:pPr>
            <a:r>
              <a:rPr lang="es-ES" sz="2800" smtClean="0">
                <a:solidFill>
                  <a:schemeClr val="bg1"/>
                </a:solidFill>
              </a:rPr>
              <a:t>Isaías 38:16-17</a:t>
            </a:r>
          </a:p>
          <a:p>
            <a:pPr eaLnBrk="1" hangingPunct="1">
              <a:lnSpc>
                <a:spcPct val="90000"/>
              </a:lnSpc>
            </a:pPr>
            <a:r>
              <a:rPr lang="es-ES" sz="2800" smtClean="0">
                <a:solidFill>
                  <a:schemeClr val="bg1"/>
                </a:solidFill>
              </a:rPr>
              <a:t>Oh Señor, sobre ellos vivirán tus piedades, Y á todos diré consistir en ellas la vida de mi espíritu; Pues tú me restablecerás, y me harás que viva. He aquí amargura grande me sobrevino en la paz: Mas á ti plació librar mi vida del hoyo de corrupción. Porque echaste tras tus espaldas todos mis pecados.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2000" fill="hold"/>
                                        <p:tgtEl>
                                          <p:spTgt spid="24578"/>
                                        </p:tgtEl>
                                        <p:attrNameLst>
                                          <p:attrName>ppt_w</p:attrName>
                                        </p:attrNameLst>
                                      </p:cBhvr>
                                      <p:tavLst>
                                        <p:tav tm="0">
                                          <p:val>
                                            <p:strVal val="#ppt_w*0.05"/>
                                          </p:val>
                                        </p:tav>
                                        <p:tav tm="100000">
                                          <p:val>
                                            <p:strVal val="#ppt_w"/>
                                          </p:val>
                                        </p:tav>
                                      </p:tavLst>
                                    </p:anim>
                                    <p:anim calcmode="lin" valueType="num">
                                      <p:cBhvr>
                                        <p:cTn id="8" dur="2000" fill="hold"/>
                                        <p:tgtEl>
                                          <p:spTgt spid="24578"/>
                                        </p:tgtEl>
                                        <p:attrNameLst>
                                          <p:attrName>ppt_h</p:attrName>
                                        </p:attrNameLst>
                                      </p:cBhvr>
                                      <p:tavLst>
                                        <p:tav tm="0">
                                          <p:val>
                                            <p:strVal val="#ppt_h"/>
                                          </p:val>
                                        </p:tav>
                                        <p:tav tm="100000">
                                          <p:val>
                                            <p:strVal val="#ppt_h"/>
                                          </p:val>
                                        </p:tav>
                                      </p:tavLst>
                                    </p:anim>
                                    <p:anim calcmode="lin" valueType="num">
                                      <p:cBhvr>
                                        <p:cTn id="9" dur="2000" fill="hold"/>
                                        <p:tgtEl>
                                          <p:spTgt spid="24578"/>
                                        </p:tgtEl>
                                        <p:attrNameLst>
                                          <p:attrName>ppt_x</p:attrName>
                                        </p:attrNameLst>
                                      </p:cBhvr>
                                      <p:tavLst>
                                        <p:tav tm="0">
                                          <p:val>
                                            <p:strVal val="#ppt_x-.2"/>
                                          </p:val>
                                        </p:tav>
                                        <p:tav tm="100000">
                                          <p:val>
                                            <p:strVal val="#ppt_x"/>
                                          </p:val>
                                        </p:tav>
                                      </p:tavLst>
                                    </p:anim>
                                    <p:anim calcmode="lin" valueType="num">
                                      <p:cBhvr>
                                        <p:cTn id="10" dur="2000" fill="hold"/>
                                        <p:tgtEl>
                                          <p:spTgt spid="24578"/>
                                        </p:tgtEl>
                                        <p:attrNameLst>
                                          <p:attrName>ppt_y</p:attrName>
                                        </p:attrNameLst>
                                      </p:cBhvr>
                                      <p:tavLst>
                                        <p:tav tm="0">
                                          <p:val>
                                            <p:strVal val="#ppt_y"/>
                                          </p:val>
                                        </p:tav>
                                        <p:tav tm="100000">
                                          <p:val>
                                            <p:strVal val="#ppt_y"/>
                                          </p:val>
                                        </p:tav>
                                      </p:tavLst>
                                    </p:anim>
                                    <p:animEffect transition="in" filter="fade">
                                      <p:cBhvr>
                                        <p:cTn id="11" dur="2000"/>
                                        <p:tgtEl>
                                          <p:spTgt spid="24578"/>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 calcmode="lin" valueType="num">
                                      <p:cBhvr>
                                        <p:cTn id="16" dur="2000" fill="hold"/>
                                        <p:tgtEl>
                                          <p:spTgt spid="24579">
                                            <p:txEl>
                                              <p:pRg st="0" end="0"/>
                                            </p:txEl>
                                          </p:spTgt>
                                        </p:tgtEl>
                                        <p:attrNameLst>
                                          <p:attrName>ppt_w</p:attrName>
                                        </p:attrNameLst>
                                      </p:cBhvr>
                                      <p:tavLst>
                                        <p:tav tm="0">
                                          <p:val>
                                            <p:strVal val="#ppt_w*0.05"/>
                                          </p:val>
                                        </p:tav>
                                        <p:tav tm="100000">
                                          <p:val>
                                            <p:strVal val="#ppt_w"/>
                                          </p:val>
                                        </p:tav>
                                      </p:tavLst>
                                    </p:anim>
                                    <p:anim calcmode="lin" valueType="num">
                                      <p:cBhvr>
                                        <p:cTn id="17" dur="2000" fill="hold"/>
                                        <p:tgtEl>
                                          <p:spTgt spid="24579">
                                            <p:txEl>
                                              <p:pRg st="0" end="0"/>
                                            </p:txEl>
                                          </p:spTgt>
                                        </p:tgtEl>
                                        <p:attrNameLst>
                                          <p:attrName>ppt_h</p:attrName>
                                        </p:attrNameLst>
                                      </p:cBhvr>
                                      <p:tavLst>
                                        <p:tav tm="0">
                                          <p:val>
                                            <p:strVal val="#ppt_h"/>
                                          </p:val>
                                        </p:tav>
                                        <p:tav tm="100000">
                                          <p:val>
                                            <p:strVal val="#ppt_h"/>
                                          </p:val>
                                        </p:tav>
                                      </p:tavLst>
                                    </p:anim>
                                    <p:anim calcmode="lin" valueType="num">
                                      <p:cBhvr>
                                        <p:cTn id="18" dur="2000" fill="hold"/>
                                        <p:tgtEl>
                                          <p:spTgt spid="24579">
                                            <p:txEl>
                                              <p:pRg st="0" end="0"/>
                                            </p:txEl>
                                          </p:spTgt>
                                        </p:tgtEl>
                                        <p:attrNameLst>
                                          <p:attrName>ppt_x</p:attrName>
                                        </p:attrNameLst>
                                      </p:cBhvr>
                                      <p:tavLst>
                                        <p:tav tm="0">
                                          <p:val>
                                            <p:strVal val="#ppt_x-.2"/>
                                          </p:val>
                                        </p:tav>
                                        <p:tav tm="100000">
                                          <p:val>
                                            <p:strVal val="#ppt_x"/>
                                          </p:val>
                                        </p:tav>
                                      </p:tavLst>
                                    </p:anim>
                                    <p:anim calcmode="lin" valueType="num">
                                      <p:cBhvr>
                                        <p:cTn id="19" dur="2000" fill="hold"/>
                                        <p:tgtEl>
                                          <p:spTgt spid="24579">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2457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4579">
                                            <p:txEl>
                                              <p:pRg st="1" end="1"/>
                                            </p:txEl>
                                          </p:spTgt>
                                        </p:tgtEl>
                                        <p:attrNameLst>
                                          <p:attrName>style.visibility</p:attrName>
                                        </p:attrNameLst>
                                      </p:cBhvr>
                                      <p:to>
                                        <p:strVal val="visible"/>
                                      </p:to>
                                    </p:set>
                                    <p:anim calcmode="lin" valueType="num">
                                      <p:cBhvr>
                                        <p:cTn id="25" dur="2000" fill="hold"/>
                                        <p:tgtEl>
                                          <p:spTgt spid="24579">
                                            <p:txEl>
                                              <p:pRg st="1" end="1"/>
                                            </p:txEl>
                                          </p:spTgt>
                                        </p:tgtEl>
                                        <p:attrNameLst>
                                          <p:attrName>ppt_w</p:attrName>
                                        </p:attrNameLst>
                                      </p:cBhvr>
                                      <p:tavLst>
                                        <p:tav tm="0">
                                          <p:val>
                                            <p:strVal val="#ppt_w*0.05"/>
                                          </p:val>
                                        </p:tav>
                                        <p:tav tm="100000">
                                          <p:val>
                                            <p:strVal val="#ppt_w"/>
                                          </p:val>
                                        </p:tav>
                                      </p:tavLst>
                                    </p:anim>
                                    <p:anim calcmode="lin" valueType="num">
                                      <p:cBhvr>
                                        <p:cTn id="26" dur="2000" fill="hold"/>
                                        <p:tgtEl>
                                          <p:spTgt spid="24579">
                                            <p:txEl>
                                              <p:pRg st="1" end="1"/>
                                            </p:txEl>
                                          </p:spTgt>
                                        </p:tgtEl>
                                        <p:attrNameLst>
                                          <p:attrName>ppt_h</p:attrName>
                                        </p:attrNameLst>
                                      </p:cBhvr>
                                      <p:tavLst>
                                        <p:tav tm="0">
                                          <p:val>
                                            <p:strVal val="#ppt_h"/>
                                          </p:val>
                                        </p:tav>
                                        <p:tav tm="100000">
                                          <p:val>
                                            <p:strVal val="#ppt_h"/>
                                          </p:val>
                                        </p:tav>
                                      </p:tavLst>
                                    </p:anim>
                                    <p:anim calcmode="lin" valueType="num">
                                      <p:cBhvr>
                                        <p:cTn id="27" dur="2000" fill="hold"/>
                                        <p:tgtEl>
                                          <p:spTgt spid="24579">
                                            <p:txEl>
                                              <p:pRg st="1" end="1"/>
                                            </p:txEl>
                                          </p:spTgt>
                                        </p:tgtEl>
                                        <p:attrNameLst>
                                          <p:attrName>ppt_x</p:attrName>
                                        </p:attrNameLst>
                                      </p:cBhvr>
                                      <p:tavLst>
                                        <p:tav tm="0">
                                          <p:val>
                                            <p:strVal val="#ppt_x-.2"/>
                                          </p:val>
                                        </p:tav>
                                        <p:tav tm="100000">
                                          <p:val>
                                            <p:strVal val="#ppt_x"/>
                                          </p:val>
                                        </p:tav>
                                      </p:tavLst>
                                    </p:anim>
                                    <p:anim calcmode="lin" valueType="num">
                                      <p:cBhvr>
                                        <p:cTn id="28" dur="2000" fill="hold"/>
                                        <p:tgtEl>
                                          <p:spTgt spid="24579">
                                            <p:txEl>
                                              <p:pRg st="1" end="1"/>
                                            </p:txEl>
                                          </p:spTgt>
                                        </p:tgtEl>
                                        <p:attrNameLst>
                                          <p:attrName>ppt_y</p:attrName>
                                        </p:attrNameLst>
                                      </p:cBhvr>
                                      <p:tavLst>
                                        <p:tav tm="0">
                                          <p:val>
                                            <p:strVal val="#ppt_y"/>
                                          </p:val>
                                        </p:tav>
                                        <p:tav tm="100000">
                                          <p:val>
                                            <p:strVal val="#ppt_y"/>
                                          </p:val>
                                        </p:tav>
                                      </p:tavLst>
                                    </p:anim>
                                    <p:animEffect transition="in" filter="fade">
                                      <p:cBhvr>
                                        <p:cTn id="29" dur="2000"/>
                                        <p:tgtEl>
                                          <p:spTgt spid="2457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4579">
                                            <p:txEl>
                                              <p:pRg st="2" end="2"/>
                                            </p:txEl>
                                          </p:spTgt>
                                        </p:tgtEl>
                                        <p:attrNameLst>
                                          <p:attrName>style.visibility</p:attrName>
                                        </p:attrNameLst>
                                      </p:cBhvr>
                                      <p:to>
                                        <p:strVal val="visible"/>
                                      </p:to>
                                    </p:set>
                                    <p:anim calcmode="lin" valueType="num">
                                      <p:cBhvr>
                                        <p:cTn id="34" dur="2000" fill="hold"/>
                                        <p:tgtEl>
                                          <p:spTgt spid="24579">
                                            <p:txEl>
                                              <p:pRg st="2" end="2"/>
                                            </p:txEl>
                                          </p:spTgt>
                                        </p:tgtEl>
                                        <p:attrNameLst>
                                          <p:attrName>ppt_w</p:attrName>
                                        </p:attrNameLst>
                                      </p:cBhvr>
                                      <p:tavLst>
                                        <p:tav tm="0">
                                          <p:val>
                                            <p:strVal val="#ppt_w*0.05"/>
                                          </p:val>
                                        </p:tav>
                                        <p:tav tm="100000">
                                          <p:val>
                                            <p:strVal val="#ppt_w"/>
                                          </p:val>
                                        </p:tav>
                                      </p:tavLst>
                                    </p:anim>
                                    <p:anim calcmode="lin" valueType="num">
                                      <p:cBhvr>
                                        <p:cTn id="35" dur="2000" fill="hold"/>
                                        <p:tgtEl>
                                          <p:spTgt spid="24579">
                                            <p:txEl>
                                              <p:pRg st="2" end="2"/>
                                            </p:txEl>
                                          </p:spTgt>
                                        </p:tgtEl>
                                        <p:attrNameLst>
                                          <p:attrName>ppt_h</p:attrName>
                                        </p:attrNameLst>
                                      </p:cBhvr>
                                      <p:tavLst>
                                        <p:tav tm="0">
                                          <p:val>
                                            <p:strVal val="#ppt_h"/>
                                          </p:val>
                                        </p:tav>
                                        <p:tav tm="100000">
                                          <p:val>
                                            <p:strVal val="#ppt_h"/>
                                          </p:val>
                                        </p:tav>
                                      </p:tavLst>
                                    </p:anim>
                                    <p:anim calcmode="lin" valueType="num">
                                      <p:cBhvr>
                                        <p:cTn id="36" dur="2000" fill="hold"/>
                                        <p:tgtEl>
                                          <p:spTgt spid="24579">
                                            <p:txEl>
                                              <p:pRg st="2" end="2"/>
                                            </p:txEl>
                                          </p:spTgt>
                                        </p:tgtEl>
                                        <p:attrNameLst>
                                          <p:attrName>ppt_x</p:attrName>
                                        </p:attrNameLst>
                                      </p:cBhvr>
                                      <p:tavLst>
                                        <p:tav tm="0">
                                          <p:val>
                                            <p:strVal val="#ppt_x-.2"/>
                                          </p:val>
                                        </p:tav>
                                        <p:tav tm="100000">
                                          <p:val>
                                            <p:strVal val="#ppt_x"/>
                                          </p:val>
                                        </p:tav>
                                      </p:tavLst>
                                    </p:anim>
                                    <p:anim calcmode="lin" valueType="num">
                                      <p:cBhvr>
                                        <p:cTn id="37" dur="2000" fill="hold"/>
                                        <p:tgtEl>
                                          <p:spTgt spid="24579">
                                            <p:txEl>
                                              <p:pRg st="2" end="2"/>
                                            </p:txEl>
                                          </p:spTgt>
                                        </p:tgtEl>
                                        <p:attrNameLst>
                                          <p:attrName>ppt_y</p:attrName>
                                        </p:attrNameLst>
                                      </p:cBhvr>
                                      <p:tavLst>
                                        <p:tav tm="0">
                                          <p:val>
                                            <p:strVal val="#ppt_y"/>
                                          </p:val>
                                        </p:tav>
                                        <p:tav tm="100000">
                                          <p:val>
                                            <p:strVal val="#ppt_y"/>
                                          </p:val>
                                        </p:tav>
                                      </p:tavLst>
                                    </p:anim>
                                    <p:animEffect transition="in" filter="fade">
                                      <p:cBhvr>
                                        <p:cTn id="38" dur="2000"/>
                                        <p:tgtEl>
                                          <p:spTgt spid="2457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4579">
                                            <p:txEl>
                                              <p:pRg st="3" end="3"/>
                                            </p:txEl>
                                          </p:spTgt>
                                        </p:tgtEl>
                                        <p:attrNameLst>
                                          <p:attrName>style.visibility</p:attrName>
                                        </p:attrNameLst>
                                      </p:cBhvr>
                                      <p:to>
                                        <p:strVal val="visible"/>
                                      </p:to>
                                    </p:set>
                                    <p:anim calcmode="lin" valueType="num">
                                      <p:cBhvr>
                                        <p:cTn id="43" dur="2000" fill="hold"/>
                                        <p:tgtEl>
                                          <p:spTgt spid="24579">
                                            <p:txEl>
                                              <p:pRg st="3" end="3"/>
                                            </p:txEl>
                                          </p:spTgt>
                                        </p:tgtEl>
                                        <p:attrNameLst>
                                          <p:attrName>ppt_w</p:attrName>
                                        </p:attrNameLst>
                                      </p:cBhvr>
                                      <p:tavLst>
                                        <p:tav tm="0">
                                          <p:val>
                                            <p:strVal val="#ppt_w*0.05"/>
                                          </p:val>
                                        </p:tav>
                                        <p:tav tm="100000">
                                          <p:val>
                                            <p:strVal val="#ppt_w"/>
                                          </p:val>
                                        </p:tav>
                                      </p:tavLst>
                                    </p:anim>
                                    <p:anim calcmode="lin" valueType="num">
                                      <p:cBhvr>
                                        <p:cTn id="44" dur="2000" fill="hold"/>
                                        <p:tgtEl>
                                          <p:spTgt spid="24579">
                                            <p:txEl>
                                              <p:pRg st="3" end="3"/>
                                            </p:txEl>
                                          </p:spTgt>
                                        </p:tgtEl>
                                        <p:attrNameLst>
                                          <p:attrName>ppt_h</p:attrName>
                                        </p:attrNameLst>
                                      </p:cBhvr>
                                      <p:tavLst>
                                        <p:tav tm="0">
                                          <p:val>
                                            <p:strVal val="#ppt_h"/>
                                          </p:val>
                                        </p:tav>
                                        <p:tav tm="100000">
                                          <p:val>
                                            <p:strVal val="#ppt_h"/>
                                          </p:val>
                                        </p:tav>
                                      </p:tavLst>
                                    </p:anim>
                                    <p:anim calcmode="lin" valueType="num">
                                      <p:cBhvr>
                                        <p:cTn id="45" dur="2000" fill="hold"/>
                                        <p:tgtEl>
                                          <p:spTgt spid="24579">
                                            <p:txEl>
                                              <p:pRg st="3" end="3"/>
                                            </p:txEl>
                                          </p:spTgt>
                                        </p:tgtEl>
                                        <p:attrNameLst>
                                          <p:attrName>ppt_x</p:attrName>
                                        </p:attrNameLst>
                                      </p:cBhvr>
                                      <p:tavLst>
                                        <p:tav tm="0">
                                          <p:val>
                                            <p:strVal val="#ppt_x-.2"/>
                                          </p:val>
                                        </p:tav>
                                        <p:tav tm="100000">
                                          <p:val>
                                            <p:strVal val="#ppt_x"/>
                                          </p:val>
                                        </p:tav>
                                      </p:tavLst>
                                    </p:anim>
                                    <p:anim calcmode="lin" valueType="num">
                                      <p:cBhvr>
                                        <p:cTn id="46" dur="2000" fill="hold"/>
                                        <p:tgtEl>
                                          <p:spTgt spid="24579">
                                            <p:txEl>
                                              <p:pRg st="3" end="3"/>
                                            </p:txEl>
                                          </p:spTgt>
                                        </p:tgtEl>
                                        <p:attrNameLst>
                                          <p:attrName>ppt_y</p:attrName>
                                        </p:attrNameLst>
                                      </p:cBhvr>
                                      <p:tavLst>
                                        <p:tav tm="0">
                                          <p:val>
                                            <p:strVal val="#ppt_y"/>
                                          </p:val>
                                        </p:tav>
                                        <p:tav tm="100000">
                                          <p:val>
                                            <p:strVal val="#ppt_y"/>
                                          </p:val>
                                        </p:tav>
                                      </p:tavLst>
                                    </p:anim>
                                    <p:animEffect transition="in" filter="fade">
                                      <p:cBhvr>
                                        <p:cTn id="47" dur="2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s-ES" dirty="0" smtClean="0">
                <a:solidFill>
                  <a:schemeClr val="bg1"/>
                </a:solidFill>
              </a:rPr>
              <a:t>LA AMARGURA ES SIMBOLIZA POR </a:t>
            </a:r>
            <a:r>
              <a:rPr lang="es-ES" dirty="0" smtClean="0">
                <a:solidFill>
                  <a:schemeClr val="bg1"/>
                </a:solidFill>
              </a:rPr>
              <a:t>UN ARBOL:</a:t>
            </a:r>
          </a:p>
        </p:txBody>
      </p:sp>
      <p:sp>
        <p:nvSpPr>
          <p:cNvPr id="3075" name="Rectangle 3"/>
          <p:cNvSpPr>
            <a:spLocks noGrp="1" noChangeArrowheads="1"/>
          </p:cNvSpPr>
          <p:nvPr>
            <p:ph type="body" idx="1"/>
          </p:nvPr>
        </p:nvSpPr>
        <p:spPr>
          <a:xfrm>
            <a:off x="457200" y="1600200"/>
            <a:ext cx="8229600" cy="2828925"/>
          </a:xfrm>
        </p:spPr>
        <p:txBody>
          <a:bodyPr/>
          <a:lstStyle/>
          <a:p>
            <a:pPr eaLnBrk="1" hangingPunct="1"/>
            <a:r>
              <a:rPr lang="es-ES" smtClean="0">
                <a:solidFill>
                  <a:schemeClr val="bg1"/>
                </a:solidFill>
              </a:rPr>
              <a:t>Hebreos 12:15</a:t>
            </a:r>
          </a:p>
          <a:p>
            <a:pPr eaLnBrk="1" hangingPunct="1"/>
            <a:r>
              <a:rPr lang="es-ES" smtClean="0">
                <a:solidFill>
                  <a:schemeClr val="bg1"/>
                </a:solidFill>
              </a:rPr>
              <a:t>Mirando bien que ninguno se aparte de la gracia de Dios, que ninguna raíz de amargura brotando os impida, y por ella muchos sean contaminados.</a:t>
            </a:r>
          </a:p>
        </p:txBody>
      </p:sp>
      <p:pic>
        <p:nvPicPr>
          <p:cNvPr id="21506" name="Picture 2" descr="http://t1.gstatic.com/images?q=tbn:ANd9GcRmwxkCcPBV4HKwpBFLlKT96Ai2Ny20aJlNp1qeg9KEGiaJtuC3"/>
          <p:cNvPicPr>
            <a:picLocks noChangeAspect="1" noChangeArrowheads="1"/>
          </p:cNvPicPr>
          <p:nvPr/>
        </p:nvPicPr>
        <p:blipFill>
          <a:blip r:embed="rId2" cstate="print"/>
          <a:srcRect/>
          <a:stretch>
            <a:fillRect/>
          </a:stretch>
        </p:blipFill>
        <p:spPr bwMode="auto">
          <a:xfrm>
            <a:off x="6084168" y="3789041"/>
            <a:ext cx="3059832" cy="306896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strVal val="#ppt_w*0.05"/>
                                          </p:val>
                                        </p:tav>
                                        <p:tav tm="100000">
                                          <p:val>
                                            <p:strVal val="#ppt_w"/>
                                          </p:val>
                                        </p:tav>
                                      </p:tavLst>
                                    </p:anim>
                                    <p:anim calcmode="lin" valueType="num">
                                      <p:cBhvr>
                                        <p:cTn id="8" dur="2000" fill="hold"/>
                                        <p:tgtEl>
                                          <p:spTgt spid="3074"/>
                                        </p:tgtEl>
                                        <p:attrNameLst>
                                          <p:attrName>ppt_h</p:attrName>
                                        </p:attrNameLst>
                                      </p:cBhvr>
                                      <p:tavLst>
                                        <p:tav tm="0">
                                          <p:val>
                                            <p:strVal val="#ppt_h"/>
                                          </p:val>
                                        </p:tav>
                                        <p:tav tm="100000">
                                          <p:val>
                                            <p:strVal val="#ppt_h"/>
                                          </p:val>
                                        </p:tav>
                                      </p:tavLst>
                                    </p:anim>
                                    <p:anim calcmode="lin" valueType="num">
                                      <p:cBhvr>
                                        <p:cTn id="9" dur="2000" fill="hold"/>
                                        <p:tgtEl>
                                          <p:spTgt spid="3074"/>
                                        </p:tgtEl>
                                        <p:attrNameLst>
                                          <p:attrName>ppt_x</p:attrName>
                                        </p:attrNameLst>
                                      </p:cBhvr>
                                      <p:tavLst>
                                        <p:tav tm="0">
                                          <p:val>
                                            <p:strVal val="#ppt_x-.2"/>
                                          </p:val>
                                        </p:tav>
                                        <p:tav tm="100000">
                                          <p:val>
                                            <p:strVal val="#ppt_x"/>
                                          </p:val>
                                        </p:tav>
                                      </p:tavLst>
                                    </p:anim>
                                    <p:anim calcmode="lin" valueType="num">
                                      <p:cBhvr>
                                        <p:cTn id="10" dur="2000" fill="hold"/>
                                        <p:tgtEl>
                                          <p:spTgt spid="3074"/>
                                        </p:tgtEl>
                                        <p:attrNameLst>
                                          <p:attrName>ppt_y</p:attrName>
                                        </p:attrNameLst>
                                      </p:cBhvr>
                                      <p:tavLst>
                                        <p:tav tm="0">
                                          <p:val>
                                            <p:strVal val="#ppt_y"/>
                                          </p:val>
                                        </p:tav>
                                        <p:tav tm="100000">
                                          <p:val>
                                            <p:strVal val="#ppt_y"/>
                                          </p:val>
                                        </p:tav>
                                      </p:tavLst>
                                    </p:anim>
                                    <p:animEffect transition="in" filter="fade">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075">
                                            <p:txEl>
                                              <p:pRg st="0" end="0"/>
                                            </p:txEl>
                                          </p:spTgt>
                                        </p:tgtEl>
                                        <p:attrNameLst>
                                          <p:attrName>style.visibility</p:attrName>
                                        </p:attrNameLst>
                                      </p:cBhvr>
                                      <p:to>
                                        <p:strVal val="visible"/>
                                      </p:to>
                                    </p:set>
                                    <p:anim calcmode="lin" valueType="num">
                                      <p:cBhvr>
                                        <p:cTn id="16" dur="500" fill="hold"/>
                                        <p:tgtEl>
                                          <p:spTgt spid="307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07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07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07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075">
                                            <p:txEl>
                                              <p:pRg st="1" end="1"/>
                                            </p:txEl>
                                          </p:spTgt>
                                        </p:tgtEl>
                                        <p:attrNameLst>
                                          <p:attrName>style.visibility</p:attrName>
                                        </p:attrNameLst>
                                      </p:cBhvr>
                                      <p:to>
                                        <p:strVal val="visible"/>
                                      </p:to>
                                    </p:set>
                                    <p:anim calcmode="lin" valueType="num">
                                      <p:cBhvr>
                                        <p:cTn id="25" dur="500" fill="hold"/>
                                        <p:tgtEl>
                                          <p:spTgt spid="3075">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075">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075">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67544" y="332656"/>
            <a:ext cx="8229600" cy="6336704"/>
          </a:xfrm>
        </p:spPr>
        <p:txBody>
          <a:bodyPr/>
          <a:lstStyle/>
          <a:p>
            <a:pPr algn="ctr" eaLnBrk="1" hangingPunct="1">
              <a:buNone/>
            </a:pPr>
            <a:r>
              <a:rPr lang="es-ES" dirty="0" smtClean="0">
                <a:solidFill>
                  <a:schemeClr val="bg1"/>
                </a:solidFill>
              </a:rPr>
              <a:t>EL REY DAVID PUDO TRASFORMAR EN UN EJERCITO UN GRUPO DE AMARGADOS</a:t>
            </a:r>
          </a:p>
          <a:p>
            <a:pPr algn="ctr" eaLnBrk="1" hangingPunct="1">
              <a:buNone/>
            </a:pPr>
            <a:r>
              <a:rPr lang="es-ES" dirty="0" smtClean="0">
                <a:solidFill>
                  <a:schemeClr val="bg1"/>
                </a:solidFill>
              </a:rPr>
              <a:t>1 </a:t>
            </a:r>
            <a:r>
              <a:rPr lang="es-ES" dirty="0" smtClean="0">
                <a:solidFill>
                  <a:schemeClr val="bg1"/>
                </a:solidFill>
              </a:rPr>
              <a:t>Samuel 22:2</a:t>
            </a:r>
          </a:p>
          <a:p>
            <a:pPr eaLnBrk="1" hangingPunct="1"/>
            <a:r>
              <a:rPr lang="es-ES" sz="3600" dirty="0" smtClean="0">
                <a:solidFill>
                  <a:schemeClr val="bg1"/>
                </a:solidFill>
              </a:rPr>
              <a:t>Y </a:t>
            </a:r>
            <a:r>
              <a:rPr lang="es-ES" sz="3600" dirty="0" err="1" smtClean="0">
                <a:solidFill>
                  <a:schemeClr val="bg1"/>
                </a:solidFill>
              </a:rPr>
              <a:t>juntáronse</a:t>
            </a:r>
            <a:r>
              <a:rPr lang="es-ES" sz="3600" dirty="0" smtClean="0">
                <a:solidFill>
                  <a:schemeClr val="bg1"/>
                </a:solidFill>
              </a:rPr>
              <a:t> con él todos los afligidos, y todo el que estaba adeudado, y todos los que se hallaban en amargura de espíritu, y </a:t>
            </a:r>
            <a:r>
              <a:rPr lang="es-ES" sz="3600" dirty="0" err="1" smtClean="0">
                <a:solidFill>
                  <a:schemeClr val="bg1"/>
                </a:solidFill>
              </a:rPr>
              <a:t>fué</a:t>
            </a:r>
            <a:r>
              <a:rPr lang="es-ES" sz="3600" dirty="0" smtClean="0">
                <a:solidFill>
                  <a:schemeClr val="bg1"/>
                </a:solidFill>
              </a:rPr>
              <a:t> hecho capitán de ellos: y tuvo consigo como cuatrocientos hombres</a:t>
            </a:r>
            <a:r>
              <a:rPr lang="es-ES" dirty="0" smtClean="0">
                <a:solidFill>
                  <a:schemeClr val="bg1"/>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2000" fill="hold"/>
                                        <p:tgtEl>
                                          <p:spTgt spid="4099">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4099">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4099">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40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 calcmode="lin" valueType="num">
                                      <p:cBhvr>
                                        <p:cTn id="16" dur="2000" fill="hold"/>
                                        <p:tgtEl>
                                          <p:spTgt spid="4099">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4099">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4099">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4099">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40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p:cTn id="25" dur="2000" fill="hold"/>
                                        <p:tgtEl>
                                          <p:spTgt spid="4099">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4099">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4099">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4099">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eaLnBrk="1" hangingPunct="1">
              <a:lnSpc>
                <a:spcPct val="90000"/>
              </a:lnSpc>
            </a:pPr>
            <a:r>
              <a:rPr lang="es-ES" sz="5400" smtClean="0">
                <a:solidFill>
                  <a:schemeClr val="bg1"/>
                </a:solidFill>
              </a:rPr>
              <a:t>A) RAIZ = PROBLEMA</a:t>
            </a:r>
          </a:p>
          <a:p>
            <a:pPr eaLnBrk="1" hangingPunct="1">
              <a:lnSpc>
                <a:spcPct val="90000"/>
              </a:lnSpc>
            </a:pPr>
            <a:endParaRPr lang="es-ES" sz="5400" smtClean="0">
              <a:solidFill>
                <a:schemeClr val="bg1"/>
              </a:solidFill>
            </a:endParaRPr>
          </a:p>
          <a:p>
            <a:pPr eaLnBrk="1" hangingPunct="1">
              <a:lnSpc>
                <a:spcPct val="90000"/>
              </a:lnSpc>
            </a:pPr>
            <a:r>
              <a:rPr lang="es-ES" sz="5400" smtClean="0">
                <a:solidFill>
                  <a:schemeClr val="bg1"/>
                </a:solidFill>
              </a:rPr>
              <a:t>B) TALLO = ACTITUD</a:t>
            </a:r>
          </a:p>
          <a:p>
            <a:pPr eaLnBrk="1" hangingPunct="1">
              <a:lnSpc>
                <a:spcPct val="90000"/>
              </a:lnSpc>
              <a:buFontTx/>
              <a:buNone/>
            </a:pPr>
            <a:endParaRPr lang="es-ES" sz="5400" smtClean="0">
              <a:solidFill>
                <a:schemeClr val="bg1"/>
              </a:solidFill>
            </a:endParaRPr>
          </a:p>
          <a:p>
            <a:pPr eaLnBrk="1" hangingPunct="1">
              <a:lnSpc>
                <a:spcPct val="90000"/>
              </a:lnSpc>
            </a:pPr>
            <a:r>
              <a:rPr lang="es-ES" sz="5400" smtClean="0">
                <a:solidFill>
                  <a:schemeClr val="bg1"/>
                </a:solidFill>
              </a:rPr>
              <a:t>C) FLOR = SINTOMA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2000" fill="hold"/>
                                        <p:tgtEl>
                                          <p:spTgt spid="512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512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512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512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51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 calcmode="lin" valueType="num">
                                      <p:cBhvr>
                                        <p:cTn id="16" dur="2000" fill="hold"/>
                                        <p:tgtEl>
                                          <p:spTgt spid="5123">
                                            <p:txEl>
                                              <p:pRg st="2" end="2"/>
                                            </p:txEl>
                                          </p:spTgt>
                                        </p:tgtEl>
                                        <p:attrNameLst>
                                          <p:attrName>ppt_w</p:attrName>
                                        </p:attrNameLst>
                                      </p:cBhvr>
                                      <p:tavLst>
                                        <p:tav tm="0">
                                          <p:val>
                                            <p:strVal val="#ppt_w*0.05"/>
                                          </p:val>
                                        </p:tav>
                                        <p:tav tm="100000">
                                          <p:val>
                                            <p:strVal val="#ppt_w"/>
                                          </p:val>
                                        </p:tav>
                                      </p:tavLst>
                                    </p:anim>
                                    <p:anim calcmode="lin" valueType="num">
                                      <p:cBhvr>
                                        <p:cTn id="17" dur="2000" fill="hold"/>
                                        <p:tgtEl>
                                          <p:spTgt spid="5123">
                                            <p:txEl>
                                              <p:pRg st="2" end="2"/>
                                            </p:txEl>
                                          </p:spTgt>
                                        </p:tgtEl>
                                        <p:attrNameLst>
                                          <p:attrName>ppt_h</p:attrName>
                                        </p:attrNameLst>
                                      </p:cBhvr>
                                      <p:tavLst>
                                        <p:tav tm="0">
                                          <p:val>
                                            <p:strVal val="#ppt_h"/>
                                          </p:val>
                                        </p:tav>
                                        <p:tav tm="100000">
                                          <p:val>
                                            <p:strVal val="#ppt_h"/>
                                          </p:val>
                                        </p:tav>
                                      </p:tavLst>
                                    </p:anim>
                                    <p:anim calcmode="lin" valueType="num">
                                      <p:cBhvr>
                                        <p:cTn id="18" dur="2000" fill="hold"/>
                                        <p:tgtEl>
                                          <p:spTgt spid="5123">
                                            <p:txEl>
                                              <p:pRg st="2" end="2"/>
                                            </p:txEl>
                                          </p:spTgt>
                                        </p:tgtEl>
                                        <p:attrNameLst>
                                          <p:attrName>ppt_x</p:attrName>
                                        </p:attrNameLst>
                                      </p:cBhvr>
                                      <p:tavLst>
                                        <p:tav tm="0">
                                          <p:val>
                                            <p:strVal val="#ppt_x-.2"/>
                                          </p:val>
                                        </p:tav>
                                        <p:tav tm="100000">
                                          <p:val>
                                            <p:strVal val="#ppt_x"/>
                                          </p:val>
                                        </p:tav>
                                      </p:tavLst>
                                    </p:anim>
                                    <p:anim calcmode="lin" valueType="num">
                                      <p:cBhvr>
                                        <p:cTn id="19" dur="2000" fill="hold"/>
                                        <p:tgtEl>
                                          <p:spTgt spid="5123">
                                            <p:txEl>
                                              <p:pRg st="2" end="2"/>
                                            </p:txEl>
                                          </p:spTgt>
                                        </p:tgtEl>
                                        <p:attrNameLst>
                                          <p:attrName>ppt_y</p:attrName>
                                        </p:attrNameLst>
                                      </p:cBhvr>
                                      <p:tavLst>
                                        <p:tav tm="0">
                                          <p:val>
                                            <p:strVal val="#ppt_y"/>
                                          </p:val>
                                        </p:tav>
                                        <p:tav tm="100000">
                                          <p:val>
                                            <p:strVal val="#ppt_y"/>
                                          </p:val>
                                        </p:tav>
                                      </p:tavLst>
                                    </p:anim>
                                    <p:animEffect transition="in" filter="fade">
                                      <p:cBhvr>
                                        <p:cTn id="20" dur="2000"/>
                                        <p:tgtEl>
                                          <p:spTgt spid="51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p:cTn id="25" dur="2000" fill="hold"/>
                                        <p:tgtEl>
                                          <p:spTgt spid="5123">
                                            <p:txEl>
                                              <p:pRg st="4" end="4"/>
                                            </p:txEl>
                                          </p:spTgt>
                                        </p:tgtEl>
                                        <p:attrNameLst>
                                          <p:attrName>ppt_w</p:attrName>
                                        </p:attrNameLst>
                                      </p:cBhvr>
                                      <p:tavLst>
                                        <p:tav tm="0">
                                          <p:val>
                                            <p:strVal val="#ppt_w*0.05"/>
                                          </p:val>
                                        </p:tav>
                                        <p:tav tm="100000">
                                          <p:val>
                                            <p:strVal val="#ppt_w"/>
                                          </p:val>
                                        </p:tav>
                                      </p:tavLst>
                                    </p:anim>
                                    <p:anim calcmode="lin" valueType="num">
                                      <p:cBhvr>
                                        <p:cTn id="26" dur="2000" fill="hold"/>
                                        <p:tgtEl>
                                          <p:spTgt spid="5123">
                                            <p:txEl>
                                              <p:pRg st="4" end="4"/>
                                            </p:txEl>
                                          </p:spTgt>
                                        </p:tgtEl>
                                        <p:attrNameLst>
                                          <p:attrName>ppt_h</p:attrName>
                                        </p:attrNameLst>
                                      </p:cBhvr>
                                      <p:tavLst>
                                        <p:tav tm="0">
                                          <p:val>
                                            <p:strVal val="#ppt_h"/>
                                          </p:val>
                                        </p:tav>
                                        <p:tav tm="100000">
                                          <p:val>
                                            <p:strVal val="#ppt_h"/>
                                          </p:val>
                                        </p:tav>
                                      </p:tavLst>
                                    </p:anim>
                                    <p:anim calcmode="lin" valueType="num">
                                      <p:cBhvr>
                                        <p:cTn id="27" dur="2000" fill="hold"/>
                                        <p:tgtEl>
                                          <p:spTgt spid="5123">
                                            <p:txEl>
                                              <p:pRg st="4" end="4"/>
                                            </p:txEl>
                                          </p:spTgt>
                                        </p:tgtEl>
                                        <p:attrNameLst>
                                          <p:attrName>ppt_x</p:attrName>
                                        </p:attrNameLst>
                                      </p:cBhvr>
                                      <p:tavLst>
                                        <p:tav tm="0">
                                          <p:val>
                                            <p:strVal val="#ppt_x-.2"/>
                                          </p:val>
                                        </p:tav>
                                        <p:tav tm="100000">
                                          <p:val>
                                            <p:strVal val="#ppt_x"/>
                                          </p:val>
                                        </p:tav>
                                      </p:tavLst>
                                    </p:anim>
                                    <p:anim calcmode="lin" valueType="num">
                                      <p:cBhvr>
                                        <p:cTn id="28" dur="2000" fill="hold"/>
                                        <p:tgtEl>
                                          <p:spTgt spid="5123">
                                            <p:txEl>
                                              <p:pRg st="4" end="4"/>
                                            </p:txEl>
                                          </p:spTgt>
                                        </p:tgtEl>
                                        <p:attrNameLst>
                                          <p:attrName>ppt_y</p:attrName>
                                        </p:attrNameLst>
                                      </p:cBhvr>
                                      <p:tavLst>
                                        <p:tav tm="0">
                                          <p:val>
                                            <p:strVal val="#ppt_y"/>
                                          </p:val>
                                        </p:tav>
                                        <p:tav tm="100000">
                                          <p:val>
                                            <p:strVal val="#ppt_y"/>
                                          </p:val>
                                        </p:tav>
                                      </p:tavLst>
                                    </p:anim>
                                    <p:animEffect transition="in" filter="fade">
                                      <p:cBhvr>
                                        <p:cTn id="29"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ES" smtClean="0"/>
              <a:t>ODIO</a:t>
            </a:r>
          </a:p>
        </p:txBody>
      </p:sp>
      <p:sp>
        <p:nvSpPr>
          <p:cNvPr id="6147" name="Rectangle 3"/>
          <p:cNvSpPr>
            <a:spLocks noGrp="1" noChangeArrowheads="1"/>
          </p:cNvSpPr>
          <p:nvPr>
            <p:ph type="body" idx="1"/>
          </p:nvPr>
        </p:nvSpPr>
        <p:spPr/>
        <p:txBody>
          <a:bodyPr/>
          <a:lstStyle/>
          <a:p>
            <a:pPr eaLnBrk="1" hangingPunct="1"/>
            <a:r>
              <a:rPr lang="es-ES" smtClean="0">
                <a:solidFill>
                  <a:schemeClr val="bg1"/>
                </a:solidFill>
              </a:rPr>
              <a:t>Es profundo tanto que hace amargarse con todos los que son amigos del odiado. </a:t>
            </a:r>
          </a:p>
          <a:p>
            <a:pPr eaLnBrk="1" hangingPunct="1"/>
            <a:r>
              <a:rPr lang="es-ES" smtClean="0">
                <a:solidFill>
                  <a:schemeClr val="bg1"/>
                </a:solidFill>
              </a:rPr>
              <a:t>Como lo son: </a:t>
            </a:r>
          </a:p>
          <a:p>
            <a:pPr eaLnBrk="1" hangingPunct="1"/>
            <a:r>
              <a:rPr lang="es-ES" smtClean="0">
                <a:solidFill>
                  <a:schemeClr val="bg1"/>
                </a:solidFill>
              </a:rPr>
              <a:t>Amigos</a:t>
            </a:r>
          </a:p>
          <a:p>
            <a:pPr eaLnBrk="1" hangingPunct="1"/>
            <a:r>
              <a:rPr lang="es-ES" smtClean="0">
                <a:solidFill>
                  <a:schemeClr val="bg1"/>
                </a:solidFill>
              </a:rPr>
              <a:t>Familiares</a:t>
            </a:r>
          </a:p>
          <a:p>
            <a:pPr eaLnBrk="1" hangingPunct="1"/>
            <a:r>
              <a:rPr lang="es-ES" smtClean="0">
                <a:solidFill>
                  <a:schemeClr val="bg1"/>
                </a:solidFill>
              </a:rPr>
              <a:t>Allegados</a:t>
            </a:r>
          </a:p>
          <a:p>
            <a:pPr eaLnBrk="1" hangingPunct="1"/>
            <a:r>
              <a:rPr lang="es-ES" smtClean="0">
                <a:solidFill>
                  <a:schemeClr val="bg1"/>
                </a:solidFill>
              </a:rPr>
              <a:t>Etc.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20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61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 calcmode="lin" valueType="num">
                                      <p:cBhvr>
                                        <p:cTn id="16" dur="2000" fill="hold"/>
                                        <p:tgtEl>
                                          <p:spTgt spid="6147">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6147">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6147">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614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p:cTn id="25" dur="2000" fill="hold"/>
                                        <p:tgtEl>
                                          <p:spTgt spid="6147">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6147">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6147">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6147">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614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147">
                                            <p:txEl>
                                              <p:pRg st="3" end="3"/>
                                            </p:txEl>
                                          </p:spTgt>
                                        </p:tgtEl>
                                        <p:attrNameLst>
                                          <p:attrName>style.visibility</p:attrName>
                                        </p:attrNameLst>
                                      </p:cBhvr>
                                      <p:to>
                                        <p:strVal val="visible"/>
                                      </p:to>
                                    </p:set>
                                    <p:anim calcmode="lin" valueType="num">
                                      <p:cBhvr>
                                        <p:cTn id="34" dur="2000" fill="hold"/>
                                        <p:tgtEl>
                                          <p:spTgt spid="6147">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6147">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6147">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6147">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614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147">
                                            <p:txEl>
                                              <p:pRg st="4" end="4"/>
                                            </p:txEl>
                                          </p:spTgt>
                                        </p:tgtEl>
                                        <p:attrNameLst>
                                          <p:attrName>style.visibility</p:attrName>
                                        </p:attrNameLst>
                                      </p:cBhvr>
                                      <p:to>
                                        <p:strVal val="visible"/>
                                      </p:to>
                                    </p:set>
                                    <p:anim calcmode="lin" valueType="num">
                                      <p:cBhvr>
                                        <p:cTn id="43" dur="2000" fill="hold"/>
                                        <p:tgtEl>
                                          <p:spTgt spid="6147">
                                            <p:txEl>
                                              <p:pRg st="4" end="4"/>
                                            </p:txEl>
                                          </p:spTgt>
                                        </p:tgtEl>
                                        <p:attrNameLst>
                                          <p:attrName>ppt_w</p:attrName>
                                        </p:attrNameLst>
                                      </p:cBhvr>
                                      <p:tavLst>
                                        <p:tav tm="0">
                                          <p:val>
                                            <p:strVal val="#ppt_w*0.05"/>
                                          </p:val>
                                        </p:tav>
                                        <p:tav tm="100000">
                                          <p:val>
                                            <p:strVal val="#ppt_w"/>
                                          </p:val>
                                        </p:tav>
                                      </p:tavLst>
                                    </p:anim>
                                    <p:anim calcmode="lin" valueType="num">
                                      <p:cBhvr>
                                        <p:cTn id="44" dur="2000" fill="hold"/>
                                        <p:tgtEl>
                                          <p:spTgt spid="6147">
                                            <p:txEl>
                                              <p:pRg st="4" end="4"/>
                                            </p:txEl>
                                          </p:spTgt>
                                        </p:tgtEl>
                                        <p:attrNameLst>
                                          <p:attrName>ppt_h</p:attrName>
                                        </p:attrNameLst>
                                      </p:cBhvr>
                                      <p:tavLst>
                                        <p:tav tm="0">
                                          <p:val>
                                            <p:strVal val="#ppt_h"/>
                                          </p:val>
                                        </p:tav>
                                        <p:tav tm="100000">
                                          <p:val>
                                            <p:strVal val="#ppt_h"/>
                                          </p:val>
                                        </p:tav>
                                      </p:tavLst>
                                    </p:anim>
                                    <p:anim calcmode="lin" valueType="num">
                                      <p:cBhvr>
                                        <p:cTn id="45" dur="2000" fill="hold"/>
                                        <p:tgtEl>
                                          <p:spTgt spid="6147">
                                            <p:txEl>
                                              <p:pRg st="4" end="4"/>
                                            </p:txEl>
                                          </p:spTgt>
                                        </p:tgtEl>
                                        <p:attrNameLst>
                                          <p:attrName>ppt_x</p:attrName>
                                        </p:attrNameLst>
                                      </p:cBhvr>
                                      <p:tavLst>
                                        <p:tav tm="0">
                                          <p:val>
                                            <p:strVal val="#ppt_x-.2"/>
                                          </p:val>
                                        </p:tav>
                                        <p:tav tm="100000">
                                          <p:val>
                                            <p:strVal val="#ppt_x"/>
                                          </p:val>
                                        </p:tav>
                                      </p:tavLst>
                                    </p:anim>
                                    <p:anim calcmode="lin" valueType="num">
                                      <p:cBhvr>
                                        <p:cTn id="46" dur="2000" fill="hold"/>
                                        <p:tgtEl>
                                          <p:spTgt spid="6147">
                                            <p:txEl>
                                              <p:pRg st="4" end="4"/>
                                            </p:txEl>
                                          </p:spTgt>
                                        </p:tgtEl>
                                        <p:attrNameLst>
                                          <p:attrName>ppt_y</p:attrName>
                                        </p:attrNameLst>
                                      </p:cBhvr>
                                      <p:tavLst>
                                        <p:tav tm="0">
                                          <p:val>
                                            <p:strVal val="#ppt_y"/>
                                          </p:val>
                                        </p:tav>
                                        <p:tav tm="100000">
                                          <p:val>
                                            <p:strVal val="#ppt_y"/>
                                          </p:val>
                                        </p:tav>
                                      </p:tavLst>
                                    </p:anim>
                                    <p:animEffect transition="in" filter="fade">
                                      <p:cBhvr>
                                        <p:cTn id="47" dur="2000"/>
                                        <p:tgtEl>
                                          <p:spTgt spid="614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147">
                                            <p:txEl>
                                              <p:pRg st="5" end="5"/>
                                            </p:txEl>
                                          </p:spTgt>
                                        </p:tgtEl>
                                        <p:attrNameLst>
                                          <p:attrName>style.visibility</p:attrName>
                                        </p:attrNameLst>
                                      </p:cBhvr>
                                      <p:to>
                                        <p:strVal val="visible"/>
                                      </p:to>
                                    </p:set>
                                    <p:anim calcmode="lin" valueType="num">
                                      <p:cBhvr>
                                        <p:cTn id="52" dur="2000" fill="hold"/>
                                        <p:tgtEl>
                                          <p:spTgt spid="6147">
                                            <p:txEl>
                                              <p:pRg st="5" end="5"/>
                                            </p:txEl>
                                          </p:spTgt>
                                        </p:tgtEl>
                                        <p:attrNameLst>
                                          <p:attrName>ppt_w</p:attrName>
                                        </p:attrNameLst>
                                      </p:cBhvr>
                                      <p:tavLst>
                                        <p:tav tm="0">
                                          <p:val>
                                            <p:strVal val="#ppt_w*0.05"/>
                                          </p:val>
                                        </p:tav>
                                        <p:tav tm="100000">
                                          <p:val>
                                            <p:strVal val="#ppt_w"/>
                                          </p:val>
                                        </p:tav>
                                      </p:tavLst>
                                    </p:anim>
                                    <p:anim calcmode="lin" valueType="num">
                                      <p:cBhvr>
                                        <p:cTn id="53" dur="2000" fill="hold"/>
                                        <p:tgtEl>
                                          <p:spTgt spid="6147">
                                            <p:txEl>
                                              <p:pRg st="5" end="5"/>
                                            </p:txEl>
                                          </p:spTgt>
                                        </p:tgtEl>
                                        <p:attrNameLst>
                                          <p:attrName>ppt_h</p:attrName>
                                        </p:attrNameLst>
                                      </p:cBhvr>
                                      <p:tavLst>
                                        <p:tav tm="0">
                                          <p:val>
                                            <p:strVal val="#ppt_h"/>
                                          </p:val>
                                        </p:tav>
                                        <p:tav tm="100000">
                                          <p:val>
                                            <p:strVal val="#ppt_h"/>
                                          </p:val>
                                        </p:tav>
                                      </p:tavLst>
                                    </p:anim>
                                    <p:anim calcmode="lin" valueType="num">
                                      <p:cBhvr>
                                        <p:cTn id="54" dur="2000" fill="hold"/>
                                        <p:tgtEl>
                                          <p:spTgt spid="6147">
                                            <p:txEl>
                                              <p:pRg st="5" end="5"/>
                                            </p:txEl>
                                          </p:spTgt>
                                        </p:tgtEl>
                                        <p:attrNameLst>
                                          <p:attrName>ppt_x</p:attrName>
                                        </p:attrNameLst>
                                      </p:cBhvr>
                                      <p:tavLst>
                                        <p:tav tm="0">
                                          <p:val>
                                            <p:strVal val="#ppt_x-.2"/>
                                          </p:val>
                                        </p:tav>
                                        <p:tav tm="100000">
                                          <p:val>
                                            <p:strVal val="#ppt_x"/>
                                          </p:val>
                                        </p:tav>
                                      </p:tavLst>
                                    </p:anim>
                                    <p:anim calcmode="lin" valueType="num">
                                      <p:cBhvr>
                                        <p:cTn id="55" dur="2000" fill="hold"/>
                                        <p:tgtEl>
                                          <p:spTgt spid="6147">
                                            <p:txEl>
                                              <p:pRg st="5" end="5"/>
                                            </p:txEl>
                                          </p:spTgt>
                                        </p:tgtEl>
                                        <p:attrNameLst>
                                          <p:attrName>ppt_y</p:attrName>
                                        </p:attrNameLst>
                                      </p:cBhvr>
                                      <p:tavLst>
                                        <p:tav tm="0">
                                          <p:val>
                                            <p:strVal val="#ppt_y"/>
                                          </p:val>
                                        </p:tav>
                                        <p:tav tm="100000">
                                          <p:val>
                                            <p:strVal val="#ppt_y"/>
                                          </p:val>
                                        </p:tav>
                                      </p:tavLst>
                                    </p:anim>
                                    <p:animEffect transition="in" filter="fade">
                                      <p:cBhvr>
                                        <p:cTn id="56" dur="2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ES" smtClean="0"/>
              <a:t>REBELION</a:t>
            </a:r>
          </a:p>
        </p:txBody>
      </p:sp>
      <p:sp>
        <p:nvSpPr>
          <p:cNvPr id="7171" name="Rectangle 3"/>
          <p:cNvSpPr>
            <a:spLocks noGrp="1" noChangeArrowheads="1"/>
          </p:cNvSpPr>
          <p:nvPr>
            <p:ph type="body" idx="1"/>
          </p:nvPr>
        </p:nvSpPr>
        <p:spPr/>
        <p:txBody>
          <a:bodyPr/>
          <a:lstStyle/>
          <a:p>
            <a:pPr eaLnBrk="1" hangingPunct="1"/>
            <a:r>
              <a:rPr lang="es-ES" smtClean="0">
                <a:solidFill>
                  <a:schemeClr val="bg1"/>
                </a:solidFill>
              </a:rPr>
              <a:t>Es un tallo que proviene de una raiz de amargura.</a:t>
            </a:r>
          </a:p>
          <a:p>
            <a:pPr eaLnBrk="1" hangingPunct="1"/>
            <a:r>
              <a:rPr lang="es-ES" smtClean="0">
                <a:solidFill>
                  <a:schemeClr val="bg1"/>
                </a:solidFill>
              </a:rPr>
              <a:t>Se puede manifestar como:</a:t>
            </a:r>
          </a:p>
          <a:p>
            <a:pPr eaLnBrk="1" hangingPunct="1"/>
            <a:r>
              <a:rPr lang="es-ES" smtClean="0">
                <a:solidFill>
                  <a:schemeClr val="bg1"/>
                </a:solidFill>
              </a:rPr>
              <a:t>Droga</a:t>
            </a:r>
          </a:p>
          <a:p>
            <a:pPr eaLnBrk="1" hangingPunct="1"/>
            <a:r>
              <a:rPr lang="es-ES" smtClean="0">
                <a:solidFill>
                  <a:schemeClr val="bg1"/>
                </a:solidFill>
              </a:rPr>
              <a:t>Alcohol</a:t>
            </a:r>
          </a:p>
          <a:p>
            <a:pPr eaLnBrk="1" hangingPunct="1"/>
            <a:r>
              <a:rPr lang="es-ES" smtClean="0">
                <a:solidFill>
                  <a:schemeClr val="bg1"/>
                </a:solidFill>
              </a:rPr>
              <a:t>Bandalismo</a:t>
            </a:r>
          </a:p>
          <a:p>
            <a:pPr eaLnBrk="1" hangingPunct="1"/>
            <a:r>
              <a:rPr lang="es-ES" smtClean="0">
                <a:solidFill>
                  <a:schemeClr val="bg1"/>
                </a:solidFill>
              </a:rPr>
              <a:t>etc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2000" fill="hold"/>
                                        <p:tgtEl>
                                          <p:spTgt spid="7171">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7171">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7171">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717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 calcmode="lin" valueType="num">
                                      <p:cBhvr>
                                        <p:cTn id="16" dur="2000" fill="hold"/>
                                        <p:tgtEl>
                                          <p:spTgt spid="7171">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7171">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7171">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7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p:cTn id="25" dur="2000" fill="hold"/>
                                        <p:tgtEl>
                                          <p:spTgt spid="7171">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7171">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7171">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7171">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717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7171">
                                            <p:txEl>
                                              <p:pRg st="3" end="3"/>
                                            </p:txEl>
                                          </p:spTgt>
                                        </p:tgtEl>
                                        <p:attrNameLst>
                                          <p:attrName>style.visibility</p:attrName>
                                        </p:attrNameLst>
                                      </p:cBhvr>
                                      <p:to>
                                        <p:strVal val="visible"/>
                                      </p:to>
                                    </p:set>
                                    <p:anim calcmode="lin" valueType="num">
                                      <p:cBhvr>
                                        <p:cTn id="34" dur="2000" fill="hold"/>
                                        <p:tgtEl>
                                          <p:spTgt spid="7171">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7171">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7171">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7171">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717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7171">
                                            <p:txEl>
                                              <p:pRg st="4" end="4"/>
                                            </p:txEl>
                                          </p:spTgt>
                                        </p:tgtEl>
                                        <p:attrNameLst>
                                          <p:attrName>style.visibility</p:attrName>
                                        </p:attrNameLst>
                                      </p:cBhvr>
                                      <p:to>
                                        <p:strVal val="visible"/>
                                      </p:to>
                                    </p:set>
                                    <p:anim calcmode="lin" valueType="num">
                                      <p:cBhvr>
                                        <p:cTn id="43" dur="2000" fill="hold"/>
                                        <p:tgtEl>
                                          <p:spTgt spid="7171">
                                            <p:txEl>
                                              <p:pRg st="4" end="4"/>
                                            </p:txEl>
                                          </p:spTgt>
                                        </p:tgtEl>
                                        <p:attrNameLst>
                                          <p:attrName>ppt_w</p:attrName>
                                        </p:attrNameLst>
                                      </p:cBhvr>
                                      <p:tavLst>
                                        <p:tav tm="0">
                                          <p:val>
                                            <p:strVal val="#ppt_w*0.05"/>
                                          </p:val>
                                        </p:tav>
                                        <p:tav tm="100000">
                                          <p:val>
                                            <p:strVal val="#ppt_w"/>
                                          </p:val>
                                        </p:tav>
                                      </p:tavLst>
                                    </p:anim>
                                    <p:anim calcmode="lin" valueType="num">
                                      <p:cBhvr>
                                        <p:cTn id="44" dur="2000" fill="hold"/>
                                        <p:tgtEl>
                                          <p:spTgt spid="7171">
                                            <p:txEl>
                                              <p:pRg st="4" end="4"/>
                                            </p:txEl>
                                          </p:spTgt>
                                        </p:tgtEl>
                                        <p:attrNameLst>
                                          <p:attrName>ppt_h</p:attrName>
                                        </p:attrNameLst>
                                      </p:cBhvr>
                                      <p:tavLst>
                                        <p:tav tm="0">
                                          <p:val>
                                            <p:strVal val="#ppt_h"/>
                                          </p:val>
                                        </p:tav>
                                        <p:tav tm="100000">
                                          <p:val>
                                            <p:strVal val="#ppt_h"/>
                                          </p:val>
                                        </p:tav>
                                      </p:tavLst>
                                    </p:anim>
                                    <p:anim calcmode="lin" valueType="num">
                                      <p:cBhvr>
                                        <p:cTn id="45" dur="2000" fill="hold"/>
                                        <p:tgtEl>
                                          <p:spTgt spid="7171">
                                            <p:txEl>
                                              <p:pRg st="4" end="4"/>
                                            </p:txEl>
                                          </p:spTgt>
                                        </p:tgtEl>
                                        <p:attrNameLst>
                                          <p:attrName>ppt_x</p:attrName>
                                        </p:attrNameLst>
                                      </p:cBhvr>
                                      <p:tavLst>
                                        <p:tav tm="0">
                                          <p:val>
                                            <p:strVal val="#ppt_x-.2"/>
                                          </p:val>
                                        </p:tav>
                                        <p:tav tm="100000">
                                          <p:val>
                                            <p:strVal val="#ppt_x"/>
                                          </p:val>
                                        </p:tav>
                                      </p:tavLst>
                                    </p:anim>
                                    <p:anim calcmode="lin" valueType="num">
                                      <p:cBhvr>
                                        <p:cTn id="46" dur="2000" fill="hold"/>
                                        <p:tgtEl>
                                          <p:spTgt spid="7171">
                                            <p:txEl>
                                              <p:pRg st="4" end="4"/>
                                            </p:txEl>
                                          </p:spTgt>
                                        </p:tgtEl>
                                        <p:attrNameLst>
                                          <p:attrName>ppt_y</p:attrName>
                                        </p:attrNameLst>
                                      </p:cBhvr>
                                      <p:tavLst>
                                        <p:tav tm="0">
                                          <p:val>
                                            <p:strVal val="#ppt_y"/>
                                          </p:val>
                                        </p:tav>
                                        <p:tav tm="100000">
                                          <p:val>
                                            <p:strVal val="#ppt_y"/>
                                          </p:val>
                                        </p:tav>
                                      </p:tavLst>
                                    </p:anim>
                                    <p:animEffect transition="in" filter="fade">
                                      <p:cBhvr>
                                        <p:cTn id="47" dur="2000"/>
                                        <p:tgtEl>
                                          <p:spTgt spid="717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7171">
                                            <p:txEl>
                                              <p:pRg st="5" end="5"/>
                                            </p:txEl>
                                          </p:spTgt>
                                        </p:tgtEl>
                                        <p:attrNameLst>
                                          <p:attrName>style.visibility</p:attrName>
                                        </p:attrNameLst>
                                      </p:cBhvr>
                                      <p:to>
                                        <p:strVal val="visible"/>
                                      </p:to>
                                    </p:set>
                                    <p:anim calcmode="lin" valueType="num">
                                      <p:cBhvr>
                                        <p:cTn id="52" dur="2000" fill="hold"/>
                                        <p:tgtEl>
                                          <p:spTgt spid="7171">
                                            <p:txEl>
                                              <p:pRg st="5" end="5"/>
                                            </p:txEl>
                                          </p:spTgt>
                                        </p:tgtEl>
                                        <p:attrNameLst>
                                          <p:attrName>ppt_w</p:attrName>
                                        </p:attrNameLst>
                                      </p:cBhvr>
                                      <p:tavLst>
                                        <p:tav tm="0">
                                          <p:val>
                                            <p:strVal val="#ppt_w*0.05"/>
                                          </p:val>
                                        </p:tav>
                                        <p:tav tm="100000">
                                          <p:val>
                                            <p:strVal val="#ppt_w"/>
                                          </p:val>
                                        </p:tav>
                                      </p:tavLst>
                                    </p:anim>
                                    <p:anim calcmode="lin" valueType="num">
                                      <p:cBhvr>
                                        <p:cTn id="53" dur="2000" fill="hold"/>
                                        <p:tgtEl>
                                          <p:spTgt spid="7171">
                                            <p:txEl>
                                              <p:pRg st="5" end="5"/>
                                            </p:txEl>
                                          </p:spTgt>
                                        </p:tgtEl>
                                        <p:attrNameLst>
                                          <p:attrName>ppt_h</p:attrName>
                                        </p:attrNameLst>
                                      </p:cBhvr>
                                      <p:tavLst>
                                        <p:tav tm="0">
                                          <p:val>
                                            <p:strVal val="#ppt_h"/>
                                          </p:val>
                                        </p:tav>
                                        <p:tav tm="100000">
                                          <p:val>
                                            <p:strVal val="#ppt_h"/>
                                          </p:val>
                                        </p:tav>
                                      </p:tavLst>
                                    </p:anim>
                                    <p:anim calcmode="lin" valueType="num">
                                      <p:cBhvr>
                                        <p:cTn id="54" dur="2000" fill="hold"/>
                                        <p:tgtEl>
                                          <p:spTgt spid="7171">
                                            <p:txEl>
                                              <p:pRg st="5" end="5"/>
                                            </p:txEl>
                                          </p:spTgt>
                                        </p:tgtEl>
                                        <p:attrNameLst>
                                          <p:attrName>ppt_x</p:attrName>
                                        </p:attrNameLst>
                                      </p:cBhvr>
                                      <p:tavLst>
                                        <p:tav tm="0">
                                          <p:val>
                                            <p:strVal val="#ppt_x-.2"/>
                                          </p:val>
                                        </p:tav>
                                        <p:tav tm="100000">
                                          <p:val>
                                            <p:strVal val="#ppt_x"/>
                                          </p:val>
                                        </p:tav>
                                      </p:tavLst>
                                    </p:anim>
                                    <p:anim calcmode="lin" valueType="num">
                                      <p:cBhvr>
                                        <p:cTn id="55" dur="2000" fill="hold"/>
                                        <p:tgtEl>
                                          <p:spTgt spid="7171">
                                            <p:txEl>
                                              <p:pRg st="5" end="5"/>
                                            </p:txEl>
                                          </p:spTgt>
                                        </p:tgtEl>
                                        <p:attrNameLst>
                                          <p:attrName>ppt_y</p:attrName>
                                        </p:attrNameLst>
                                      </p:cBhvr>
                                      <p:tavLst>
                                        <p:tav tm="0">
                                          <p:val>
                                            <p:strVal val="#ppt_y"/>
                                          </p:val>
                                        </p:tav>
                                        <p:tav tm="100000">
                                          <p:val>
                                            <p:strVal val="#ppt_y"/>
                                          </p:val>
                                        </p:tav>
                                      </p:tavLst>
                                    </p:anim>
                                    <p:animEffect transition="in" filter="fade">
                                      <p:cBhvr>
                                        <p:cTn id="56" dur="2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ES" smtClean="0"/>
              <a:t>INSEGURIDAD</a:t>
            </a:r>
          </a:p>
        </p:txBody>
      </p:sp>
      <p:sp>
        <p:nvSpPr>
          <p:cNvPr id="8195" name="Rectangle 3"/>
          <p:cNvSpPr>
            <a:spLocks noGrp="1" noChangeArrowheads="1"/>
          </p:cNvSpPr>
          <p:nvPr>
            <p:ph type="body" idx="1"/>
          </p:nvPr>
        </p:nvSpPr>
        <p:spPr/>
        <p:txBody>
          <a:bodyPr/>
          <a:lstStyle/>
          <a:p>
            <a:pPr eaLnBrk="1" hangingPunct="1"/>
            <a:r>
              <a:rPr lang="es-ES" smtClean="0">
                <a:solidFill>
                  <a:schemeClr val="bg1"/>
                </a:solidFill>
              </a:rPr>
              <a:t>Su seguridad depende de cosas que se le pueden quitar, asi que vive con inseguridad.</a:t>
            </a:r>
          </a:p>
          <a:p>
            <a:pPr eaLnBrk="1" hangingPunct="1"/>
            <a:r>
              <a:rPr lang="es-ES" smtClean="0">
                <a:solidFill>
                  <a:schemeClr val="bg1"/>
                </a:solidFill>
              </a:rPr>
              <a:t>Se puede poner en cosas tales como:</a:t>
            </a:r>
          </a:p>
          <a:p>
            <a:pPr eaLnBrk="1" hangingPunct="1"/>
            <a:r>
              <a:rPr lang="es-ES" smtClean="0">
                <a:solidFill>
                  <a:schemeClr val="bg1"/>
                </a:solidFill>
              </a:rPr>
              <a:t>Fama</a:t>
            </a:r>
          </a:p>
          <a:p>
            <a:pPr eaLnBrk="1" hangingPunct="1"/>
            <a:r>
              <a:rPr lang="es-ES" smtClean="0">
                <a:solidFill>
                  <a:schemeClr val="bg1"/>
                </a:solidFill>
              </a:rPr>
              <a:t>Dinero</a:t>
            </a:r>
          </a:p>
          <a:p>
            <a:pPr eaLnBrk="1" hangingPunct="1"/>
            <a:r>
              <a:rPr lang="es-ES" smtClean="0">
                <a:solidFill>
                  <a:schemeClr val="bg1"/>
                </a:solidFill>
              </a:rPr>
              <a:t>Poder</a:t>
            </a:r>
          </a:p>
          <a:p>
            <a:pPr eaLnBrk="1" hangingPunct="1"/>
            <a:r>
              <a:rPr lang="es-ES" smtClean="0">
                <a:solidFill>
                  <a:schemeClr val="bg1"/>
                </a:solidFill>
              </a:rPr>
              <a:t>Etc.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2000" fill="hold"/>
                                        <p:tgtEl>
                                          <p:spTgt spid="8195">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8195">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8195">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8195">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8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anim calcmode="lin" valueType="num">
                                      <p:cBhvr>
                                        <p:cTn id="16" dur="2000" fill="hold"/>
                                        <p:tgtEl>
                                          <p:spTgt spid="8195">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8195">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8195">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8195">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81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p:cTn id="25" dur="2000" fill="hold"/>
                                        <p:tgtEl>
                                          <p:spTgt spid="8195">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8195">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8195">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8195">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819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195">
                                            <p:txEl>
                                              <p:pRg st="3" end="3"/>
                                            </p:txEl>
                                          </p:spTgt>
                                        </p:tgtEl>
                                        <p:attrNameLst>
                                          <p:attrName>style.visibility</p:attrName>
                                        </p:attrNameLst>
                                      </p:cBhvr>
                                      <p:to>
                                        <p:strVal val="visible"/>
                                      </p:to>
                                    </p:set>
                                    <p:anim calcmode="lin" valueType="num">
                                      <p:cBhvr>
                                        <p:cTn id="34" dur="2000" fill="hold"/>
                                        <p:tgtEl>
                                          <p:spTgt spid="8195">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8195">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8195">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8195">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819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8195">
                                            <p:txEl>
                                              <p:pRg st="4" end="4"/>
                                            </p:txEl>
                                          </p:spTgt>
                                        </p:tgtEl>
                                        <p:attrNameLst>
                                          <p:attrName>style.visibility</p:attrName>
                                        </p:attrNameLst>
                                      </p:cBhvr>
                                      <p:to>
                                        <p:strVal val="visible"/>
                                      </p:to>
                                    </p:set>
                                    <p:anim calcmode="lin" valueType="num">
                                      <p:cBhvr>
                                        <p:cTn id="43" dur="2000" fill="hold"/>
                                        <p:tgtEl>
                                          <p:spTgt spid="8195">
                                            <p:txEl>
                                              <p:pRg st="4" end="4"/>
                                            </p:txEl>
                                          </p:spTgt>
                                        </p:tgtEl>
                                        <p:attrNameLst>
                                          <p:attrName>ppt_w</p:attrName>
                                        </p:attrNameLst>
                                      </p:cBhvr>
                                      <p:tavLst>
                                        <p:tav tm="0">
                                          <p:val>
                                            <p:strVal val="#ppt_w*0.05"/>
                                          </p:val>
                                        </p:tav>
                                        <p:tav tm="100000">
                                          <p:val>
                                            <p:strVal val="#ppt_w"/>
                                          </p:val>
                                        </p:tav>
                                      </p:tavLst>
                                    </p:anim>
                                    <p:anim calcmode="lin" valueType="num">
                                      <p:cBhvr>
                                        <p:cTn id="44" dur="2000" fill="hold"/>
                                        <p:tgtEl>
                                          <p:spTgt spid="8195">
                                            <p:txEl>
                                              <p:pRg st="4" end="4"/>
                                            </p:txEl>
                                          </p:spTgt>
                                        </p:tgtEl>
                                        <p:attrNameLst>
                                          <p:attrName>ppt_h</p:attrName>
                                        </p:attrNameLst>
                                      </p:cBhvr>
                                      <p:tavLst>
                                        <p:tav tm="0">
                                          <p:val>
                                            <p:strVal val="#ppt_h"/>
                                          </p:val>
                                        </p:tav>
                                        <p:tav tm="100000">
                                          <p:val>
                                            <p:strVal val="#ppt_h"/>
                                          </p:val>
                                        </p:tav>
                                      </p:tavLst>
                                    </p:anim>
                                    <p:anim calcmode="lin" valueType="num">
                                      <p:cBhvr>
                                        <p:cTn id="45" dur="2000" fill="hold"/>
                                        <p:tgtEl>
                                          <p:spTgt spid="8195">
                                            <p:txEl>
                                              <p:pRg st="4" end="4"/>
                                            </p:txEl>
                                          </p:spTgt>
                                        </p:tgtEl>
                                        <p:attrNameLst>
                                          <p:attrName>ppt_x</p:attrName>
                                        </p:attrNameLst>
                                      </p:cBhvr>
                                      <p:tavLst>
                                        <p:tav tm="0">
                                          <p:val>
                                            <p:strVal val="#ppt_x-.2"/>
                                          </p:val>
                                        </p:tav>
                                        <p:tav tm="100000">
                                          <p:val>
                                            <p:strVal val="#ppt_x"/>
                                          </p:val>
                                        </p:tav>
                                      </p:tavLst>
                                    </p:anim>
                                    <p:anim calcmode="lin" valueType="num">
                                      <p:cBhvr>
                                        <p:cTn id="46" dur="2000" fill="hold"/>
                                        <p:tgtEl>
                                          <p:spTgt spid="8195">
                                            <p:txEl>
                                              <p:pRg st="4" end="4"/>
                                            </p:txEl>
                                          </p:spTgt>
                                        </p:tgtEl>
                                        <p:attrNameLst>
                                          <p:attrName>ppt_y</p:attrName>
                                        </p:attrNameLst>
                                      </p:cBhvr>
                                      <p:tavLst>
                                        <p:tav tm="0">
                                          <p:val>
                                            <p:strVal val="#ppt_y"/>
                                          </p:val>
                                        </p:tav>
                                        <p:tav tm="100000">
                                          <p:val>
                                            <p:strVal val="#ppt_y"/>
                                          </p:val>
                                        </p:tav>
                                      </p:tavLst>
                                    </p:anim>
                                    <p:animEffect transition="in" filter="fade">
                                      <p:cBhvr>
                                        <p:cTn id="47" dur="2000"/>
                                        <p:tgtEl>
                                          <p:spTgt spid="819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8195">
                                            <p:txEl>
                                              <p:pRg st="5" end="5"/>
                                            </p:txEl>
                                          </p:spTgt>
                                        </p:tgtEl>
                                        <p:attrNameLst>
                                          <p:attrName>style.visibility</p:attrName>
                                        </p:attrNameLst>
                                      </p:cBhvr>
                                      <p:to>
                                        <p:strVal val="visible"/>
                                      </p:to>
                                    </p:set>
                                    <p:anim calcmode="lin" valueType="num">
                                      <p:cBhvr>
                                        <p:cTn id="52" dur="2000" fill="hold"/>
                                        <p:tgtEl>
                                          <p:spTgt spid="8195">
                                            <p:txEl>
                                              <p:pRg st="5" end="5"/>
                                            </p:txEl>
                                          </p:spTgt>
                                        </p:tgtEl>
                                        <p:attrNameLst>
                                          <p:attrName>ppt_w</p:attrName>
                                        </p:attrNameLst>
                                      </p:cBhvr>
                                      <p:tavLst>
                                        <p:tav tm="0">
                                          <p:val>
                                            <p:strVal val="#ppt_w*0.05"/>
                                          </p:val>
                                        </p:tav>
                                        <p:tav tm="100000">
                                          <p:val>
                                            <p:strVal val="#ppt_w"/>
                                          </p:val>
                                        </p:tav>
                                      </p:tavLst>
                                    </p:anim>
                                    <p:anim calcmode="lin" valueType="num">
                                      <p:cBhvr>
                                        <p:cTn id="53" dur="2000" fill="hold"/>
                                        <p:tgtEl>
                                          <p:spTgt spid="8195">
                                            <p:txEl>
                                              <p:pRg st="5" end="5"/>
                                            </p:txEl>
                                          </p:spTgt>
                                        </p:tgtEl>
                                        <p:attrNameLst>
                                          <p:attrName>ppt_h</p:attrName>
                                        </p:attrNameLst>
                                      </p:cBhvr>
                                      <p:tavLst>
                                        <p:tav tm="0">
                                          <p:val>
                                            <p:strVal val="#ppt_h"/>
                                          </p:val>
                                        </p:tav>
                                        <p:tav tm="100000">
                                          <p:val>
                                            <p:strVal val="#ppt_h"/>
                                          </p:val>
                                        </p:tav>
                                      </p:tavLst>
                                    </p:anim>
                                    <p:anim calcmode="lin" valueType="num">
                                      <p:cBhvr>
                                        <p:cTn id="54" dur="2000" fill="hold"/>
                                        <p:tgtEl>
                                          <p:spTgt spid="8195">
                                            <p:txEl>
                                              <p:pRg st="5" end="5"/>
                                            </p:txEl>
                                          </p:spTgt>
                                        </p:tgtEl>
                                        <p:attrNameLst>
                                          <p:attrName>ppt_x</p:attrName>
                                        </p:attrNameLst>
                                      </p:cBhvr>
                                      <p:tavLst>
                                        <p:tav tm="0">
                                          <p:val>
                                            <p:strVal val="#ppt_x-.2"/>
                                          </p:val>
                                        </p:tav>
                                        <p:tav tm="100000">
                                          <p:val>
                                            <p:strVal val="#ppt_x"/>
                                          </p:val>
                                        </p:tav>
                                      </p:tavLst>
                                    </p:anim>
                                    <p:anim calcmode="lin" valueType="num">
                                      <p:cBhvr>
                                        <p:cTn id="55" dur="2000" fill="hold"/>
                                        <p:tgtEl>
                                          <p:spTgt spid="8195">
                                            <p:txEl>
                                              <p:pRg st="5" end="5"/>
                                            </p:txEl>
                                          </p:spTgt>
                                        </p:tgtEl>
                                        <p:attrNameLst>
                                          <p:attrName>ppt_y</p:attrName>
                                        </p:attrNameLst>
                                      </p:cBhvr>
                                      <p:tavLst>
                                        <p:tav tm="0">
                                          <p:val>
                                            <p:strVal val="#ppt_y"/>
                                          </p:val>
                                        </p:tav>
                                        <p:tav tm="100000">
                                          <p:val>
                                            <p:strVal val="#ppt_y"/>
                                          </p:val>
                                        </p:tav>
                                      </p:tavLst>
                                    </p:anim>
                                    <p:animEffect transition="in" filter="fade">
                                      <p:cBhvr>
                                        <p:cTn id="56"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 smtClean="0"/>
              <a:t>SARCARMO</a:t>
            </a:r>
          </a:p>
        </p:txBody>
      </p:sp>
      <p:sp>
        <p:nvSpPr>
          <p:cNvPr id="9219" name="Rectangle 3"/>
          <p:cNvSpPr>
            <a:spLocks noGrp="1" noChangeArrowheads="1"/>
          </p:cNvSpPr>
          <p:nvPr>
            <p:ph type="body" idx="1"/>
          </p:nvPr>
        </p:nvSpPr>
        <p:spPr/>
        <p:txBody>
          <a:bodyPr/>
          <a:lstStyle/>
          <a:p>
            <a:pPr eaLnBrk="1" hangingPunct="1"/>
            <a:r>
              <a:rPr lang="es-ES" smtClean="0">
                <a:solidFill>
                  <a:schemeClr val="bg1"/>
                </a:solidFill>
              </a:rPr>
              <a:t>Es una torcedura en la actitud, es burla o ironía mordaz, hiriente y humillante, ofensiva e incluye maltrato….</a:t>
            </a:r>
          </a:p>
          <a:p>
            <a:pPr eaLnBrk="1" hangingPunct="1"/>
            <a:r>
              <a:rPr lang="es-ES" smtClean="0">
                <a:solidFill>
                  <a:schemeClr val="bg1"/>
                </a:solidFill>
              </a:rPr>
              <a:t>Burla</a:t>
            </a:r>
          </a:p>
          <a:p>
            <a:pPr eaLnBrk="1" hangingPunct="1"/>
            <a:r>
              <a:rPr lang="es-ES" smtClean="0">
                <a:solidFill>
                  <a:schemeClr val="bg1"/>
                </a:solidFill>
              </a:rPr>
              <a:t>Palabras soeces</a:t>
            </a:r>
          </a:p>
          <a:p>
            <a:pPr eaLnBrk="1" hangingPunct="1"/>
            <a:r>
              <a:rPr lang="es-ES" smtClean="0">
                <a:solidFill>
                  <a:schemeClr val="bg1"/>
                </a:solidFill>
              </a:rPr>
              <a:t>Actitud de altivez</a:t>
            </a:r>
          </a:p>
          <a:p>
            <a:pPr eaLnBrk="1" hangingPunct="1"/>
            <a:r>
              <a:rPr lang="es-ES" smtClean="0">
                <a:solidFill>
                  <a:schemeClr val="bg1"/>
                </a:solidFill>
              </a:rPr>
              <a:t>Etc.</a:t>
            </a:r>
          </a:p>
          <a:p>
            <a:pPr eaLnBrk="1" hangingPunct="1"/>
            <a:endParaRPr lang="es-E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2000" fill="hold"/>
                                        <p:tgtEl>
                                          <p:spTgt spid="9219">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9219">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9219">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9219">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92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 calcmode="lin" valueType="num">
                                      <p:cBhvr>
                                        <p:cTn id="16" dur="2000" fill="hold"/>
                                        <p:tgtEl>
                                          <p:spTgt spid="9219">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9219">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9219">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9219">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92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p:cTn id="25" dur="2000" fill="hold"/>
                                        <p:tgtEl>
                                          <p:spTgt spid="9219">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9219">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9219">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9219">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921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9219">
                                            <p:txEl>
                                              <p:pRg st="3" end="3"/>
                                            </p:txEl>
                                          </p:spTgt>
                                        </p:tgtEl>
                                        <p:attrNameLst>
                                          <p:attrName>style.visibility</p:attrName>
                                        </p:attrNameLst>
                                      </p:cBhvr>
                                      <p:to>
                                        <p:strVal val="visible"/>
                                      </p:to>
                                    </p:set>
                                    <p:anim calcmode="lin" valueType="num">
                                      <p:cBhvr>
                                        <p:cTn id="34" dur="2000" fill="hold"/>
                                        <p:tgtEl>
                                          <p:spTgt spid="9219">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9219">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9219">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9219">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921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9219">
                                            <p:txEl>
                                              <p:pRg st="4" end="4"/>
                                            </p:txEl>
                                          </p:spTgt>
                                        </p:tgtEl>
                                        <p:attrNameLst>
                                          <p:attrName>style.visibility</p:attrName>
                                        </p:attrNameLst>
                                      </p:cBhvr>
                                      <p:to>
                                        <p:strVal val="visible"/>
                                      </p:to>
                                    </p:set>
                                    <p:anim calcmode="lin" valueType="num">
                                      <p:cBhvr>
                                        <p:cTn id="43" dur="2000" fill="hold"/>
                                        <p:tgtEl>
                                          <p:spTgt spid="9219">
                                            <p:txEl>
                                              <p:pRg st="4" end="4"/>
                                            </p:txEl>
                                          </p:spTgt>
                                        </p:tgtEl>
                                        <p:attrNameLst>
                                          <p:attrName>ppt_w</p:attrName>
                                        </p:attrNameLst>
                                      </p:cBhvr>
                                      <p:tavLst>
                                        <p:tav tm="0">
                                          <p:val>
                                            <p:strVal val="#ppt_w*0.05"/>
                                          </p:val>
                                        </p:tav>
                                        <p:tav tm="100000">
                                          <p:val>
                                            <p:strVal val="#ppt_w"/>
                                          </p:val>
                                        </p:tav>
                                      </p:tavLst>
                                    </p:anim>
                                    <p:anim calcmode="lin" valueType="num">
                                      <p:cBhvr>
                                        <p:cTn id="44" dur="2000" fill="hold"/>
                                        <p:tgtEl>
                                          <p:spTgt spid="9219">
                                            <p:txEl>
                                              <p:pRg st="4" end="4"/>
                                            </p:txEl>
                                          </p:spTgt>
                                        </p:tgtEl>
                                        <p:attrNameLst>
                                          <p:attrName>ppt_h</p:attrName>
                                        </p:attrNameLst>
                                      </p:cBhvr>
                                      <p:tavLst>
                                        <p:tav tm="0">
                                          <p:val>
                                            <p:strVal val="#ppt_h"/>
                                          </p:val>
                                        </p:tav>
                                        <p:tav tm="100000">
                                          <p:val>
                                            <p:strVal val="#ppt_h"/>
                                          </p:val>
                                        </p:tav>
                                      </p:tavLst>
                                    </p:anim>
                                    <p:anim calcmode="lin" valueType="num">
                                      <p:cBhvr>
                                        <p:cTn id="45" dur="2000" fill="hold"/>
                                        <p:tgtEl>
                                          <p:spTgt spid="9219">
                                            <p:txEl>
                                              <p:pRg st="4" end="4"/>
                                            </p:txEl>
                                          </p:spTgt>
                                        </p:tgtEl>
                                        <p:attrNameLst>
                                          <p:attrName>ppt_x</p:attrName>
                                        </p:attrNameLst>
                                      </p:cBhvr>
                                      <p:tavLst>
                                        <p:tav tm="0">
                                          <p:val>
                                            <p:strVal val="#ppt_x-.2"/>
                                          </p:val>
                                        </p:tav>
                                        <p:tav tm="100000">
                                          <p:val>
                                            <p:strVal val="#ppt_x"/>
                                          </p:val>
                                        </p:tav>
                                      </p:tavLst>
                                    </p:anim>
                                    <p:anim calcmode="lin" valueType="num">
                                      <p:cBhvr>
                                        <p:cTn id="46" dur="2000" fill="hold"/>
                                        <p:tgtEl>
                                          <p:spTgt spid="9219">
                                            <p:txEl>
                                              <p:pRg st="4" end="4"/>
                                            </p:txEl>
                                          </p:spTgt>
                                        </p:tgtEl>
                                        <p:attrNameLst>
                                          <p:attrName>ppt_y</p:attrName>
                                        </p:attrNameLst>
                                      </p:cBhvr>
                                      <p:tavLst>
                                        <p:tav tm="0">
                                          <p:val>
                                            <p:strVal val="#ppt_y"/>
                                          </p:val>
                                        </p:tav>
                                        <p:tav tm="100000">
                                          <p:val>
                                            <p:strVal val="#ppt_y"/>
                                          </p:val>
                                        </p:tav>
                                      </p:tavLst>
                                    </p:anim>
                                    <p:animEffect transition="in" filter="fade">
                                      <p:cBhvr>
                                        <p:cTn id="47"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152</TotalTime>
  <Words>1070</Words>
  <Application>Microsoft Office PowerPoint</Application>
  <PresentationFormat>Presentación en pantalla (4:3)</PresentationFormat>
  <Paragraphs>94</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Diseño predeterminado</vt:lpstr>
      <vt:lpstr>Diapositiva 1</vt:lpstr>
      <vt:lpstr>VENCIENDO EL GIGANTE</vt:lpstr>
      <vt:lpstr>LA AMARGURA ES SIMBOLIZA POR UN ARBOL:</vt:lpstr>
      <vt:lpstr>Diapositiva 4</vt:lpstr>
      <vt:lpstr>Diapositiva 5</vt:lpstr>
      <vt:lpstr>ODIO</vt:lpstr>
      <vt:lpstr>REBELION</vt:lpstr>
      <vt:lpstr>INSEGURIDAD</vt:lpstr>
      <vt:lpstr>SARCARMO</vt:lpstr>
      <vt:lpstr>PEREZA</vt:lpstr>
      <vt:lpstr>ROSTRO MARCADO</vt:lpstr>
      <vt:lpstr>IMPETUOSIDAD</vt:lpstr>
      <vt:lpstr>CRITICA E INDIRECTAS</vt:lpstr>
      <vt:lpstr>Diapositiva 14</vt:lpstr>
      <vt:lpstr>LA AMARGURA PRODUCE</vt:lpstr>
      <vt:lpstr>LA AMARGURA PROVOCA:</vt:lpstr>
      <vt:lpstr>CAUSAS DE LA AMARGURA</vt:lpstr>
      <vt:lpstr>Diapositiva 18</vt:lpstr>
      <vt:lpstr>ABUSO FISICO</vt:lpstr>
      <vt:lpstr>Diapositiva 20</vt:lpstr>
      <vt:lpstr>ABUSO SEXUAL</vt:lpstr>
      <vt:lpstr>HIJOS DESOBEDIENTES</vt:lpstr>
      <vt:lpstr>PARA SER LIBRE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AMARGURA</dc:title>
  <dc:creator>DAVID Y MARTHA</dc:creator>
  <cp:lastModifiedBy>Elías Páez</cp:lastModifiedBy>
  <cp:revision>12</cp:revision>
  <dcterms:created xsi:type="dcterms:W3CDTF">2009-02-18T20:02:00Z</dcterms:created>
  <dcterms:modified xsi:type="dcterms:W3CDTF">2010-12-27T23:53:45Z</dcterms:modified>
</cp:coreProperties>
</file>