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8"/>
  </p:notesMasterIdLst>
  <p:sldIdLst>
    <p:sldId id="256" r:id="rId2"/>
    <p:sldId id="270" r:id="rId3"/>
    <p:sldId id="281" r:id="rId4"/>
    <p:sldId id="282" r:id="rId5"/>
    <p:sldId id="283" r:id="rId6"/>
    <p:sldId id="284" r:id="rId7"/>
    <p:sldId id="285" r:id="rId8"/>
    <p:sldId id="286" r:id="rId9"/>
    <p:sldId id="257" r:id="rId10"/>
    <p:sldId id="287" r:id="rId11"/>
    <p:sldId id="288" r:id="rId12"/>
    <p:sldId id="259" r:id="rId13"/>
    <p:sldId id="289" r:id="rId14"/>
    <p:sldId id="261" r:id="rId15"/>
    <p:sldId id="262" r:id="rId16"/>
    <p:sldId id="263" r:id="rId17"/>
    <p:sldId id="264" r:id="rId18"/>
    <p:sldId id="265" r:id="rId19"/>
    <p:sldId id="266" r:id="rId20"/>
    <p:sldId id="267" r:id="rId21"/>
    <p:sldId id="268" r:id="rId22"/>
    <p:sldId id="269" r:id="rId23"/>
    <p:sldId id="290" r:id="rId24"/>
    <p:sldId id="278" r:id="rId25"/>
    <p:sldId id="291" r:id="rId26"/>
    <p:sldId id="292" r:id="rId27"/>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s-MX"/>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s-MX"/>
          </a:p>
        </p:txBody>
      </p:sp>
      <p:sp>
        <p:nvSpPr>
          <p:cNvPr id="860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s-MX"/>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00F44ABE-AD2F-43E6-A159-AB6A9EE1E060}" type="slidenum">
              <a:rPr lang="es-MX"/>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5ADA8-00A4-4F67-B0F4-1847363515FA}" type="slidenum">
              <a:rPr lang="es-MX"/>
              <a:pPr/>
              <a:t>1</a:t>
            </a:fld>
            <a:endParaRPr lang="es-MX"/>
          </a:p>
        </p:txBody>
      </p:sp>
      <p:sp>
        <p:nvSpPr>
          <p:cNvPr id="254978" name="Rectangle 2"/>
          <p:cNvSpPr>
            <a:spLocks noRo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2163D-13E4-494A-936A-51AAE5143AD8}" type="slidenum">
              <a:rPr lang="es-MX"/>
              <a:pPr/>
              <a:t>10</a:t>
            </a:fld>
            <a:endParaRPr lang="es-MX"/>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73D54-663B-4B8F-B30E-8C8F39C2CAD7}" type="slidenum">
              <a:rPr lang="es-MX"/>
              <a:pPr/>
              <a:t>11</a:t>
            </a:fld>
            <a:endParaRPr lang="es-MX"/>
          </a:p>
        </p:txBody>
      </p:sp>
      <p:sp>
        <p:nvSpPr>
          <p:cNvPr id="265218" name="Rectangle 2"/>
          <p:cNvSpPr>
            <a:spLocks noRo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64F3B-E257-4F66-B808-B4CFF82D7056}" type="slidenum">
              <a:rPr lang="es-MX"/>
              <a:pPr/>
              <a:t>12</a:t>
            </a:fld>
            <a:endParaRPr lang="es-MX"/>
          </a:p>
        </p:txBody>
      </p:sp>
      <p:sp>
        <p:nvSpPr>
          <p:cNvPr id="266242"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1F79D-54F2-4FE9-B45B-720D4F9ED23D}" type="slidenum">
              <a:rPr lang="es-MX"/>
              <a:pPr/>
              <a:t>13</a:t>
            </a:fld>
            <a:endParaRPr lang="es-MX"/>
          </a:p>
        </p:txBody>
      </p:sp>
      <p:sp>
        <p:nvSpPr>
          <p:cNvPr id="267266" name="Rectangle 2"/>
          <p:cNvSpPr>
            <a:spLocks noRo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D5EBC-8276-4D6D-BEE9-AA3958650EB8}" type="slidenum">
              <a:rPr lang="es-MX"/>
              <a:pPr/>
              <a:t>14</a:t>
            </a:fld>
            <a:endParaRPr lang="es-MX"/>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3A8FE-6D3E-4F87-9582-580ED2F593F1}" type="slidenum">
              <a:rPr lang="es-MX"/>
              <a:pPr/>
              <a:t>15</a:t>
            </a:fld>
            <a:endParaRPr lang="es-MX"/>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A729D-0C5E-4C86-A350-0631FF8C7A05}" type="slidenum">
              <a:rPr lang="es-MX"/>
              <a:pPr/>
              <a:t>16</a:t>
            </a:fld>
            <a:endParaRPr lang="es-MX"/>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3CF24-495E-4CDF-932E-8D11E861218D}" type="slidenum">
              <a:rPr lang="es-MX"/>
              <a:pPr/>
              <a:t>17</a:t>
            </a:fld>
            <a:endParaRPr lang="es-MX"/>
          </a:p>
        </p:txBody>
      </p:sp>
      <p:sp>
        <p:nvSpPr>
          <p:cNvPr id="271362" name="Rectangle 2"/>
          <p:cNvSpPr>
            <a:spLocks noRo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AEBCC-3537-432C-A37E-8C8522C4ED35}" type="slidenum">
              <a:rPr lang="es-MX"/>
              <a:pPr/>
              <a:t>18</a:t>
            </a:fld>
            <a:endParaRPr lang="es-MX"/>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0E352-E0C0-4606-A40A-39E5FA316F7A}" type="slidenum">
              <a:rPr lang="es-MX"/>
              <a:pPr/>
              <a:t>19</a:t>
            </a:fld>
            <a:endParaRPr lang="es-MX"/>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D3F6B-6A58-48F4-B1A8-B7F8A71E3CB8}" type="slidenum">
              <a:rPr lang="es-MX"/>
              <a:pPr/>
              <a:t>2</a:t>
            </a:fld>
            <a:endParaRPr lang="es-MX"/>
          </a:p>
        </p:txBody>
      </p:sp>
      <p:sp>
        <p:nvSpPr>
          <p:cNvPr id="256002" name="Rectangle 2"/>
          <p:cNvSpPr>
            <a:spLocks noRo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514D2-68FE-4CF7-9962-0A53213A4AAB}" type="slidenum">
              <a:rPr lang="es-MX"/>
              <a:pPr/>
              <a:t>20</a:t>
            </a:fld>
            <a:endParaRPr lang="es-MX"/>
          </a:p>
        </p:txBody>
      </p:sp>
      <p:sp>
        <p:nvSpPr>
          <p:cNvPr id="274434" name="Rectangle 2"/>
          <p:cNvSpPr>
            <a:spLocks noRo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D795E-8B40-4F7B-9C81-33E425E01CE3}" type="slidenum">
              <a:rPr lang="es-MX"/>
              <a:pPr/>
              <a:t>21</a:t>
            </a:fld>
            <a:endParaRPr lang="es-MX"/>
          </a:p>
        </p:txBody>
      </p:sp>
      <p:sp>
        <p:nvSpPr>
          <p:cNvPr id="275458" name="Rectangle 2"/>
          <p:cNvSpPr>
            <a:spLocks noRo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9C9E5-608F-46D7-B80A-D5E1757FCC77}" type="slidenum">
              <a:rPr lang="es-MX"/>
              <a:pPr/>
              <a:t>22</a:t>
            </a:fld>
            <a:endParaRPr lang="es-MX"/>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0E694-52DF-482F-B2B4-D9D81E6A28A9}" type="slidenum">
              <a:rPr lang="es-MX"/>
              <a:pPr/>
              <a:t>23</a:t>
            </a:fld>
            <a:endParaRPr lang="es-MX"/>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97D57-6701-4B3D-9B5D-690D54A39D38}" type="slidenum">
              <a:rPr lang="es-MX"/>
              <a:pPr/>
              <a:t>26</a:t>
            </a:fld>
            <a:endParaRPr lang="es-MX"/>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36544-8E0A-4642-A2CD-9F9604722CB2}" type="slidenum">
              <a:rPr lang="es-MX"/>
              <a:pPr/>
              <a:t>3</a:t>
            </a:fld>
            <a:endParaRPr lang="es-MX"/>
          </a:p>
        </p:txBody>
      </p:sp>
      <p:sp>
        <p:nvSpPr>
          <p:cNvPr id="257026" name="Rectangle 2"/>
          <p:cNvSpPr>
            <a:spLocks noRo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5C679-2FBC-4097-8BA2-D97DF4F633D6}" type="slidenum">
              <a:rPr lang="es-MX"/>
              <a:pPr/>
              <a:t>4</a:t>
            </a:fld>
            <a:endParaRPr lang="es-MX"/>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E5F03-ABDB-41EB-9ED7-BD037B64946A}" type="slidenum">
              <a:rPr lang="es-MX"/>
              <a:pPr/>
              <a:t>5</a:t>
            </a:fld>
            <a:endParaRPr lang="es-MX"/>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17F73-9627-4BC9-AD29-120F1A495E47}" type="slidenum">
              <a:rPr lang="es-MX"/>
              <a:pPr/>
              <a:t>6</a:t>
            </a:fld>
            <a:endParaRPr lang="es-MX"/>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37381-9836-4988-9146-F03366CBEA8F}" type="slidenum">
              <a:rPr lang="es-MX"/>
              <a:pPr/>
              <a:t>7</a:t>
            </a:fld>
            <a:endParaRPr lang="es-MX"/>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AF5F9-FAFF-451D-9DB3-09F2DA26A996}" type="slidenum">
              <a:rPr lang="es-MX"/>
              <a:pPr/>
              <a:t>8</a:t>
            </a:fld>
            <a:endParaRPr lang="es-MX"/>
          </a:p>
        </p:txBody>
      </p:sp>
      <p:sp>
        <p:nvSpPr>
          <p:cNvPr id="262146" name="Rectangle 2"/>
          <p:cNvSpPr>
            <a:spLocks noRo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9D658-8AF8-41AD-9D52-5228F2646ACC}" type="slidenum">
              <a:rPr lang="es-MX"/>
              <a:pPr/>
              <a:t>9</a:t>
            </a:fld>
            <a:endParaRPr lang="es-MX"/>
          </a:p>
        </p:txBody>
      </p:sp>
      <p:sp>
        <p:nvSpPr>
          <p:cNvPr id="263170" name="Rectangle 2"/>
          <p:cNvSpPr>
            <a:spLocks noRo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endParaRPr lang="es-MX"/>
          </a:p>
        </p:txBody>
      </p:sp>
      <p:sp>
        <p:nvSpPr>
          <p:cNvPr id="17" name="16 Marcador de pie de página"/>
          <p:cNvSpPr>
            <a:spLocks noGrp="1"/>
          </p:cNvSpPr>
          <p:nvPr>
            <p:ph type="ftr" sz="quarter" idx="11"/>
          </p:nvPr>
        </p:nvSpPr>
        <p:spPr/>
        <p:txBody>
          <a:bodyPr/>
          <a:lstStyle>
            <a:extLst/>
          </a:lstStyle>
          <a:p>
            <a:endParaRPr lang="es-MX"/>
          </a:p>
        </p:txBody>
      </p:sp>
      <p:sp>
        <p:nvSpPr>
          <p:cNvPr id="29" name="28 Marcador de número de diapositiva"/>
          <p:cNvSpPr>
            <a:spLocks noGrp="1"/>
          </p:cNvSpPr>
          <p:nvPr>
            <p:ph type="sldNum" sz="quarter" idx="12"/>
          </p:nvPr>
        </p:nvSpPr>
        <p:spPr/>
        <p:txBody>
          <a:bodyPr/>
          <a:lstStyle>
            <a:extLst/>
          </a:lstStyle>
          <a:p>
            <a:fld id="{72EC92C7-B153-4749-AB3A-B57BA49FD6B5}" type="slidenum">
              <a:rPr lang="es-MX" smtClean="0"/>
              <a:pPr/>
              <a:t>‹Nº›</a:t>
            </a:fld>
            <a:endParaRPr lang="es-MX"/>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8215BA5-E584-41AD-AA30-B659D076B26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F494450-4286-4F90-9647-D6715BBC2EF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07A96E9-5FD9-45DE-9E23-1A483C21B75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A233040-C8D5-42A0-8F22-E9AF961000B3}" type="slidenum">
              <a:rPr lang="es-MX" smtClean="0"/>
              <a:pPr/>
              <a:t>‹Nº›</a:t>
            </a:fld>
            <a:endParaRPr lang="es-MX"/>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D3283E0-2833-4E1F-8E89-FFF03A44A57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EAC68D1-C936-47FD-8946-79AE7F110330}" type="slidenum">
              <a:rPr lang="es-MX" smtClean="0"/>
              <a:pPr/>
              <a:t>‹Nº›</a:t>
            </a:fld>
            <a:endParaRPr lang="es-MX"/>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DD629E5F-9C74-422A-AE60-22E7AA3F0329}"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4BE2AFD8-9C14-4910-830D-DAF4D0C7621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2BE6772D-CEB1-49A3-A7C6-0763B9A9B31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endParaRPr lang="es-MX"/>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0040662C-3413-411A-8E64-CE425F70AEB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s-MX"/>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5E6C1FB-8468-431E-8B43-3B4177D2E945}"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3.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stretch>
            <a:fillRect/>
          </a:stretch>
        </p:blipFill>
        <p:spPr bwMode="auto">
          <a:xfrm>
            <a:off x="642910" y="2143116"/>
            <a:ext cx="5448589" cy="4357718"/>
          </a:xfrm>
          <a:prstGeom prst="rect">
            <a:avLst/>
          </a:prstGeom>
          <a:ln>
            <a:noFill/>
          </a:ln>
          <a:effectLst>
            <a:softEdge rad="112500"/>
          </a:effectLst>
        </p:spPr>
      </p:pic>
      <p:sp>
        <p:nvSpPr>
          <p:cNvPr id="2053" name="WordArt 5"/>
          <p:cNvSpPr>
            <a:spLocks noChangeArrowheads="1" noChangeShapeType="1" noTextEdit="1"/>
          </p:cNvSpPr>
          <p:nvPr/>
        </p:nvSpPr>
        <p:spPr bwMode="auto">
          <a:xfrm>
            <a:off x="107950" y="333375"/>
            <a:ext cx="5759450" cy="1584325"/>
          </a:xfrm>
          <a:prstGeom prst="rect">
            <a:avLst/>
          </a:prstGeom>
        </p:spPr>
        <p:txBody>
          <a:bodyPr wrap="none" fromWordArt="1">
            <a:prstTxWarp prst="textPlain">
              <a:avLst>
                <a:gd name="adj" fmla="val 50000"/>
              </a:avLst>
            </a:prstTxWarp>
          </a:bodyPr>
          <a:lstStyle/>
          <a:p>
            <a:pPr algn="ctr"/>
            <a:r>
              <a:rPr lang="es-ES_tradnl" sz="3600" kern="10">
                <a:ln w="12700">
                  <a:solidFill>
                    <a:schemeClr val="tx1"/>
                  </a:solidFill>
                  <a:round/>
                  <a:headEnd/>
                  <a:tailEnd/>
                </a:ln>
                <a:solidFill>
                  <a:srgbClr val="00FF00">
                    <a:alpha val="50000"/>
                  </a:srgbClr>
                </a:solidFill>
                <a:effectLst>
                  <a:outerShdw dist="45791" dir="2021404" algn="ctr" rotWithShape="0">
                    <a:srgbClr val="9999FF"/>
                  </a:outerShdw>
                </a:effectLst>
                <a:latin typeface="Arial Black"/>
              </a:rPr>
              <a:t>LOS 7 CONSEJOS </a:t>
            </a:r>
          </a:p>
          <a:p>
            <a:pPr algn="ctr"/>
            <a:r>
              <a:rPr lang="es-ES_tradnl" sz="3600" kern="10">
                <a:ln w="12700">
                  <a:solidFill>
                    <a:schemeClr val="tx1"/>
                  </a:solidFill>
                  <a:round/>
                  <a:headEnd/>
                  <a:tailEnd/>
                </a:ln>
                <a:solidFill>
                  <a:srgbClr val="00FF00">
                    <a:alpha val="50000"/>
                  </a:srgbClr>
                </a:solidFill>
                <a:effectLst>
                  <a:outerShdw dist="45791" dir="2021404" algn="ctr" rotWithShape="0">
                    <a:srgbClr val="9999FF"/>
                  </a:outerShdw>
                </a:effectLst>
                <a:latin typeface="Arial Black"/>
              </a:rPr>
              <a:t>DE NAAMÁN</a:t>
            </a:r>
          </a:p>
        </p:txBody>
      </p:sp>
      <p:pic>
        <p:nvPicPr>
          <p:cNvPr id="8"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179388" y="188913"/>
            <a:ext cx="8713787" cy="6524625"/>
          </a:xfrm>
        </p:spPr>
        <p:txBody>
          <a:bodyPr/>
          <a:lstStyle/>
          <a:p>
            <a:r>
              <a:rPr lang="es-MX" b="1" u="sng">
                <a:solidFill>
                  <a:schemeClr val="hlink"/>
                </a:solidFill>
              </a:rPr>
              <a:t>Naamán era bien visto por su jefe y por la sociedad:</a:t>
            </a:r>
          </a:p>
          <a:p>
            <a:endParaRPr lang="es-MX"/>
          </a:p>
          <a:p>
            <a:r>
              <a:rPr lang="es-MX"/>
              <a:t> Era general del ejército del rey de Siria</a:t>
            </a:r>
          </a:p>
          <a:p>
            <a:pPr>
              <a:buFontTx/>
              <a:buChar char="•"/>
            </a:pPr>
            <a:r>
              <a:rPr lang="es-MX"/>
              <a:t> Su señor lo tenía en alta estima.</a:t>
            </a:r>
          </a:p>
          <a:p>
            <a:pPr>
              <a:buFontTx/>
              <a:buChar char="•"/>
            </a:pPr>
            <a:r>
              <a:rPr lang="es-MX"/>
              <a:t> Por medio de él Jehová había dado salvación a Siria.</a:t>
            </a:r>
          </a:p>
          <a:p>
            <a:pPr>
              <a:buFontTx/>
              <a:buChar char="•"/>
            </a:pPr>
            <a:r>
              <a:rPr lang="es-MX"/>
              <a:t> Era muy valiente.</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9861" name="Picture 5" descr="www.goodsalt.com goodsalt inspirational art photography religious art illustration illustrations spiritual art christian  wjpas0403.jpg  behavior bible church jeff life preston sin stories and anger angry armor armored battle battling black blackness carriage chariot chase chasing dark darkened darkness dismay dismayed distress distressed evil fast fear fearful fight fighting fright frighten frightened frustrate frustrated frustrating frustration general goodsalt horsemen horses leader male man men people persons persue persuer persuing persuit power powerful ruler run running scare scared shock shocked soldier storm storming stormy trot troting war "/>
          <p:cNvPicPr>
            <a:picLocks noChangeAspect="1" noChangeArrowheads="1"/>
          </p:cNvPicPr>
          <p:nvPr/>
        </p:nvPicPr>
        <p:blipFill>
          <a:blip r:embed="rId4"/>
          <a:srcRect l="3854" r="6219" b="15217"/>
          <a:stretch>
            <a:fillRect/>
          </a:stretch>
        </p:blipFill>
        <p:spPr bwMode="auto">
          <a:xfrm>
            <a:off x="1428728" y="214290"/>
            <a:ext cx="5000660" cy="6143644"/>
          </a:xfrm>
          <a:prstGeom prst="rect">
            <a:avLst/>
          </a:prstGeom>
          <a:ln>
            <a:noFill/>
          </a:ln>
          <a:effectLst>
            <a:softEdge rad="112500"/>
          </a:effectLst>
        </p:spPr>
      </p:pic>
      <p:pic>
        <p:nvPicPr>
          <p:cNvPr id="5"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7" name="WordArt 5"/>
          <p:cNvSpPr>
            <a:spLocks noChangeArrowheads="1" noChangeShapeType="1" noTextEdit="1"/>
          </p:cNvSpPr>
          <p:nvPr/>
        </p:nvSpPr>
        <p:spPr bwMode="auto">
          <a:xfrm>
            <a:off x="468313" y="1052513"/>
            <a:ext cx="8064500" cy="482441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s-ES_tradnl" sz="3600" kern="10">
                <a:ln w="9525">
                  <a:round/>
                  <a:headEnd/>
                  <a:tailEnd/>
                </a:ln>
                <a:gradFill rotWithShape="0">
                  <a:gsLst>
                    <a:gs pos="0">
                      <a:srgbClr val="FFE701"/>
                    </a:gs>
                    <a:gs pos="100000">
                      <a:srgbClr val="FE3E02"/>
                    </a:gs>
                  </a:gsLst>
                  <a:lin ang="5400000" scaled="1"/>
                </a:gradFill>
                <a:latin typeface="Lithograph"/>
              </a:rPr>
              <a:t>¡PEEROOO...!</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2" name="Rectangle 2"/>
          <p:cNvSpPr>
            <a:spLocks noGrp="1" noRot="1" noChangeArrowheads="1"/>
          </p:cNvSpPr>
          <p:nvPr>
            <p:ph type="title"/>
          </p:nvPr>
        </p:nvSpPr>
        <p:spPr>
          <a:xfrm>
            <a:off x="2052638" y="2501900"/>
            <a:ext cx="5256212" cy="1143000"/>
          </a:xfrm>
        </p:spPr>
        <p:txBody>
          <a:bodyPr/>
          <a:lstStyle/>
          <a:p>
            <a:r>
              <a:rPr lang="es-MX" sz="8000">
                <a:solidFill>
                  <a:schemeClr val="hlink"/>
                </a:solidFill>
                <a:latin typeface="Tahoma" pitchFamily="34" charset="0"/>
              </a:rPr>
              <a:t>También</a:t>
            </a:r>
            <a:r>
              <a:rPr lang="es-MX" sz="6000">
                <a:solidFill>
                  <a:schemeClr val="hlink"/>
                </a:solidFill>
                <a:latin typeface="Tahoma" pitchFamily="34" charset="0"/>
              </a:rPr>
              <a:t> era LEPROSO</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4" name="WordArt 4"/>
          <p:cNvSpPr>
            <a:spLocks noChangeArrowheads="1" noChangeShapeType="1" noTextEdit="1"/>
          </p:cNvSpPr>
          <p:nvPr/>
        </p:nvSpPr>
        <p:spPr bwMode="auto">
          <a:xfrm>
            <a:off x="611188" y="1485900"/>
            <a:ext cx="7993062" cy="4103688"/>
          </a:xfrm>
          <a:prstGeom prst="rect">
            <a:avLst/>
          </a:prstGeom>
        </p:spPr>
        <p:txBody>
          <a:bodyPr wrap="none" fromWordArt="1">
            <a:prstTxWarp prst="textPlain">
              <a:avLst>
                <a:gd name="adj" fmla="val 50000"/>
              </a:avLst>
            </a:prstTxWarp>
          </a:bodyPr>
          <a:lstStyle/>
          <a:p>
            <a:pPr algn="ctr"/>
            <a:r>
              <a:rPr lang="es-ES_tradnl"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Benguiat Bk BT"/>
              </a:rPr>
              <a:t>Los Siete </a:t>
            </a:r>
          </a:p>
          <a:p>
            <a:pPr algn="ctr"/>
            <a:r>
              <a:rPr lang="es-ES_tradnl"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Benguiat Bk BT"/>
              </a:rPr>
              <a:t>Consejos de Naamán</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33" name="Rectangle 9"/>
          <p:cNvSpPr>
            <a:spLocks noGrp="1" noChangeArrowheads="1"/>
          </p:cNvSpPr>
          <p:nvPr>
            <p:ph type="ctrTitle"/>
          </p:nvPr>
        </p:nvSpPr>
        <p:spPr>
          <a:xfrm>
            <a:off x="179388" y="0"/>
            <a:ext cx="8964612" cy="1125538"/>
          </a:xfrm>
        </p:spPr>
        <p:txBody>
          <a:bodyPr/>
          <a:lstStyle/>
          <a:p>
            <a:r>
              <a:rPr lang="es-MX" sz="3600">
                <a:solidFill>
                  <a:schemeClr val="hlink"/>
                </a:solidFill>
                <a:latin typeface="Tahoma" pitchFamily="34" charset="0"/>
              </a:rPr>
              <a:t>1.</a:t>
            </a:r>
            <a:r>
              <a:rPr lang="es-MX" sz="3600">
                <a:latin typeface="Tahoma" pitchFamily="34" charset="0"/>
              </a:rPr>
              <a:t> Dios sana primero</a:t>
            </a:r>
            <a:br>
              <a:rPr lang="es-MX" sz="3600">
                <a:latin typeface="Tahoma" pitchFamily="34" charset="0"/>
              </a:rPr>
            </a:br>
            <a:r>
              <a:rPr lang="es-MX" sz="3600">
                <a:solidFill>
                  <a:schemeClr val="hlink"/>
                </a:solidFill>
                <a:latin typeface="Tahoma" pitchFamily="34" charset="0"/>
              </a:rPr>
              <a:t>LO PRIMERO</a:t>
            </a:r>
          </a:p>
        </p:txBody>
      </p:sp>
      <p:pic>
        <p:nvPicPr>
          <p:cNvPr id="52235" name="Picture 11" descr="hurt-heart-j_thumb-1"/>
          <p:cNvPicPr>
            <a:picLocks noChangeAspect="1" noChangeArrowheads="1"/>
          </p:cNvPicPr>
          <p:nvPr/>
        </p:nvPicPr>
        <p:blipFill>
          <a:blip r:embed="rId4"/>
          <a:srcRect/>
          <a:stretch>
            <a:fillRect/>
          </a:stretch>
        </p:blipFill>
        <p:spPr bwMode="auto">
          <a:xfrm>
            <a:off x="2339975" y="1614488"/>
            <a:ext cx="4608513" cy="4119562"/>
          </a:xfrm>
          <a:prstGeom prst="rect">
            <a:avLst/>
          </a:prstGeom>
          <a:ln>
            <a:noFill/>
          </a:ln>
          <a:effectLst>
            <a:softEdge rad="112500"/>
          </a:effectLst>
        </p:spPr>
      </p:pic>
      <p:pic>
        <p:nvPicPr>
          <p:cNvPr id="6"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0" y="0"/>
            <a:ext cx="9144000" cy="1920875"/>
          </a:xfrm>
        </p:spPr>
        <p:txBody>
          <a:bodyPr/>
          <a:lstStyle/>
          <a:p>
            <a:r>
              <a:rPr lang="es-MX" sz="3600">
                <a:solidFill>
                  <a:schemeClr val="hlink"/>
                </a:solidFill>
                <a:latin typeface="Tahoma" pitchFamily="34" charset="0"/>
              </a:rPr>
              <a:t>2.</a:t>
            </a:r>
            <a:r>
              <a:rPr lang="es-MX" sz="3600">
                <a:latin typeface="Tahoma" pitchFamily="34" charset="0"/>
              </a:rPr>
              <a:t> Dios puede usar personas o instrumentos inesperados para </a:t>
            </a:r>
            <a:br>
              <a:rPr lang="es-MX" sz="3600">
                <a:latin typeface="Tahoma" pitchFamily="34" charset="0"/>
              </a:rPr>
            </a:br>
            <a:r>
              <a:rPr lang="es-MX" sz="3600">
                <a:solidFill>
                  <a:schemeClr val="hlink"/>
                </a:solidFill>
                <a:latin typeface="Tahoma" pitchFamily="34" charset="0"/>
              </a:rPr>
              <a:t>NUESTRA SANIDAD</a:t>
            </a:r>
          </a:p>
        </p:txBody>
      </p:sp>
      <p:pic>
        <p:nvPicPr>
          <p:cNvPr id="58375" name="Picture 7" descr="cancergif2"/>
          <p:cNvPicPr>
            <a:picLocks noChangeAspect="1" noChangeArrowheads="1"/>
          </p:cNvPicPr>
          <p:nvPr/>
        </p:nvPicPr>
        <p:blipFill>
          <a:blip r:embed="rId4"/>
          <a:srcRect/>
          <a:stretch>
            <a:fillRect/>
          </a:stretch>
        </p:blipFill>
        <p:spPr bwMode="auto">
          <a:xfrm>
            <a:off x="2000232" y="2071678"/>
            <a:ext cx="4462462" cy="3570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0" y="115888"/>
            <a:ext cx="9144000" cy="1081087"/>
          </a:xfrm>
        </p:spPr>
        <p:txBody>
          <a:bodyPr/>
          <a:lstStyle/>
          <a:p>
            <a:r>
              <a:rPr lang="es-MX" sz="3600">
                <a:solidFill>
                  <a:schemeClr val="hlink"/>
                </a:solidFill>
                <a:latin typeface="Tahoma" pitchFamily="34" charset="0"/>
              </a:rPr>
              <a:t>3.</a:t>
            </a:r>
            <a:r>
              <a:rPr lang="es-MX" sz="3600">
                <a:latin typeface="Tahoma" pitchFamily="34" charset="0"/>
              </a:rPr>
              <a:t> Dios espera 	</a:t>
            </a:r>
            <a:r>
              <a:rPr lang="es-MX" sz="3600">
                <a:solidFill>
                  <a:schemeClr val="hlink"/>
                </a:solidFill>
                <a:latin typeface="Tahoma" pitchFamily="34" charset="0"/>
              </a:rPr>
              <a:t>MI COLABORACIÓN </a:t>
            </a:r>
            <a:r>
              <a:rPr lang="es-MX" sz="3600">
                <a:latin typeface="Tahoma" pitchFamily="34" charset="0"/>
              </a:rPr>
              <a:t>en el proceso de sanidad</a:t>
            </a:r>
          </a:p>
        </p:txBody>
      </p:sp>
      <p:graphicFrame>
        <p:nvGraphicFramePr>
          <p:cNvPr id="60441" name="Group 25"/>
          <p:cNvGraphicFramePr>
            <a:graphicFrameLocks noGrp="1"/>
          </p:cNvGraphicFramePr>
          <p:nvPr/>
        </p:nvGraphicFramePr>
        <p:xfrm>
          <a:off x="2225675" y="885825"/>
          <a:ext cx="4655502" cy="5090160"/>
        </p:xfrm>
        <a:graphic>
          <a:graphicData uri="http://schemas.openxmlformats.org/drawingml/2006/table">
            <a:tbl>
              <a:tblPr/>
              <a:tblGrid>
                <a:gridCol w="208280"/>
                <a:gridCol w="4030662"/>
                <a:gridCol w="208280"/>
                <a:gridCol w="208280"/>
              </a:tblGrid>
              <a:tr h="0">
                <a:tc gridSpan="4">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cap="flat">
                      <a:noFill/>
                    </a:lnR>
                    <a:lnT cap="flat">
                      <a:noFill/>
                    </a:lnT>
                    <a:lnB>
                      <a:noFill/>
                    </a:lnB>
                    <a:lnTlToBr>
                      <a:noFill/>
                    </a:lnTlToBr>
                    <a:lnBlToTr>
                      <a:noFill/>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7A7A7A"/>
                          </a:solidFill>
                          <a:effectLst/>
                          <a:latin typeface="Verdana" pitchFamily="34" charset="0"/>
                        </a:rPr>
                        <a:t>  </a:t>
                      </a:r>
                      <a:r>
                        <a:rPr kumimoji="0" lang="es-MX" sz="27600" b="0" i="0" u="none" strike="noStrike" cap="none" normalizeH="0" baseline="0" dirty="0" smtClean="0">
                          <a:ln>
                            <a:noFill/>
                          </a:ln>
                          <a:solidFill>
                            <a:srgbClr val="7A7A7A"/>
                          </a:solidFill>
                          <a:effectLst/>
                          <a:latin typeface="Verdana" pitchFamily="34" charset="0"/>
                        </a:rPr>
                        <a:t> </a:t>
                      </a:r>
                      <a:r>
                        <a:rPr kumimoji="0" lang="es-MX" sz="700" b="0" i="0" u="none" strike="noStrike" cap="none" normalizeH="0" baseline="0" dirty="0" smtClean="0">
                          <a:ln>
                            <a:noFill/>
                          </a:ln>
                          <a:solidFill>
                            <a:srgbClr val="7A7A7A"/>
                          </a:solidFill>
                          <a:effectLst/>
                          <a:latin typeface="Verdana" pitchFamily="34" charset="0"/>
                        </a:rPr>
                        <a:t>                                                                                                                                                                                                                                                                                   </a:t>
                      </a: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60425" name="Picture 9" descr="www.goodsalt.com goodsalt inspirational art photography religious art illustration illustrations spiritual art christian  51:10 cure daniel pape psalm the bless blessed, blessing, blue, create, dapas0002.jpg dark, down, free, freedom, god, goodsalt hand, heart, hole, hope, man, new, pink, reach, reaching, renewal renewed, sanctification, sanctified, saved, sky, tall, "/>
          <p:cNvPicPr>
            <a:picLocks noChangeAspect="1" noChangeArrowheads="1"/>
          </p:cNvPicPr>
          <p:nvPr/>
        </p:nvPicPr>
        <p:blipFill>
          <a:blip r:embed="rId4"/>
          <a:srcRect b="14855"/>
          <a:stretch>
            <a:fillRect/>
          </a:stretch>
        </p:blipFill>
        <p:spPr bwMode="auto">
          <a:xfrm>
            <a:off x="1285852" y="1857364"/>
            <a:ext cx="5369690" cy="4572032"/>
          </a:xfrm>
          <a:prstGeom prst="rect">
            <a:avLst/>
          </a:prstGeom>
          <a:ln>
            <a:noFill/>
          </a:ln>
          <a:effectLst>
            <a:softEdge rad="112500"/>
          </a:effectLst>
        </p:spPr>
      </p:pic>
      <p:pic>
        <p:nvPicPr>
          <p:cNvPr id="16"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323850" y="188913"/>
            <a:ext cx="8424863" cy="625475"/>
          </a:xfrm>
        </p:spPr>
        <p:txBody>
          <a:bodyPr/>
          <a:lstStyle/>
          <a:p>
            <a:r>
              <a:rPr lang="es-MX" sz="3600">
                <a:solidFill>
                  <a:schemeClr val="hlink"/>
                </a:solidFill>
                <a:latin typeface="Tahoma" pitchFamily="34" charset="0"/>
              </a:rPr>
              <a:t>4.</a:t>
            </a:r>
            <a:r>
              <a:rPr lang="es-MX" sz="3600">
                <a:latin typeface="Tahoma" pitchFamily="34" charset="0"/>
              </a:rPr>
              <a:t> La sanidad de Dios será siempre a </a:t>
            </a:r>
            <a:r>
              <a:rPr lang="es-MX" sz="3600">
                <a:solidFill>
                  <a:schemeClr val="hlink"/>
                </a:solidFill>
                <a:latin typeface="Tahoma" pitchFamily="34" charset="0"/>
              </a:rPr>
              <a:t>SU MANERA.</a:t>
            </a:r>
          </a:p>
        </p:txBody>
      </p:sp>
      <p:pic>
        <p:nvPicPr>
          <p:cNvPr id="62473" name="Picture 9" descr="www.goodsalt.com goodsalt inspirational art photography religious art illustration illustrations spiritual art christian  wjpas0301.jpg  bible christ church jeff jesus life miracles preston stories care careful caring christ country countryside courtesy demons deserted disease diseased emmanuel goodsalt heal healing help helpful helping hurt hurting illness immanuel jesus kind kindness king leper lepers leprosy lord love loving males man master men messiah overwhelm overwhelmed pain pained painful people persons possessed savior sick "/>
          <p:cNvPicPr>
            <a:picLocks noChangeAspect="1" noChangeArrowheads="1"/>
          </p:cNvPicPr>
          <p:nvPr/>
        </p:nvPicPr>
        <p:blipFill>
          <a:blip r:embed="rId4"/>
          <a:srcRect b="31956"/>
          <a:stretch>
            <a:fillRect/>
          </a:stretch>
        </p:blipFill>
        <p:spPr bwMode="auto">
          <a:xfrm>
            <a:off x="285720" y="1500174"/>
            <a:ext cx="8560190" cy="3429024"/>
          </a:xfrm>
          <a:prstGeom prst="rect">
            <a:avLst/>
          </a:prstGeom>
          <a:ln>
            <a:noFill/>
          </a:ln>
          <a:effectLst>
            <a:softEdge rad="112500"/>
          </a:effectLst>
        </p:spPr>
      </p:pic>
      <p:pic>
        <p:nvPicPr>
          <p:cNvPr id="6"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a:xfrm>
            <a:off x="0" y="-100013"/>
            <a:ext cx="9144000" cy="1128713"/>
          </a:xfrm>
        </p:spPr>
        <p:txBody>
          <a:bodyPr/>
          <a:lstStyle/>
          <a:p>
            <a:r>
              <a:rPr lang="es-MX" sz="3600">
                <a:solidFill>
                  <a:schemeClr val="hlink"/>
                </a:solidFill>
                <a:latin typeface="Tahoma" pitchFamily="34" charset="0"/>
              </a:rPr>
              <a:t>5. </a:t>
            </a:r>
            <a:r>
              <a:rPr lang="es-MX" sz="3600">
                <a:latin typeface="Tahoma" pitchFamily="34" charset="0"/>
              </a:rPr>
              <a:t>Dios espera que expreses tu necesidad en lugar </a:t>
            </a:r>
            <a:r>
              <a:rPr lang="es-MX" sz="3600">
                <a:solidFill>
                  <a:schemeClr val="hlink"/>
                </a:solidFill>
                <a:latin typeface="Tahoma" pitchFamily="34" charset="0"/>
              </a:rPr>
              <a:t>DE ESCONDERLA</a:t>
            </a:r>
          </a:p>
        </p:txBody>
      </p:sp>
      <p:pic>
        <p:nvPicPr>
          <p:cNvPr id="64519" name="Picture 7" descr="www.goodsalt.com goodsalt inspirational art photography religious art illustration illustrations spiritual art christian  jansson rolf afraid anger angry armor away bricks build builder building contemporary end fear fearful fearfully fearfulness frustration furious fury goodsalt hidden hide hiding male man modern offended rbjas0219.jpg sadness scared shadow shutting sorrow suit symbol symbolic symbolism symbols time times unsafe walls world "/>
          <p:cNvPicPr>
            <a:picLocks noChangeAspect="1" noChangeArrowheads="1"/>
          </p:cNvPicPr>
          <p:nvPr/>
        </p:nvPicPr>
        <p:blipFill>
          <a:blip r:embed="rId4"/>
          <a:srcRect b="14130"/>
          <a:stretch>
            <a:fillRect/>
          </a:stretch>
        </p:blipFill>
        <p:spPr bwMode="auto">
          <a:xfrm>
            <a:off x="2214546" y="1643050"/>
            <a:ext cx="4243090" cy="5048270"/>
          </a:xfrm>
          <a:prstGeom prst="rect">
            <a:avLst/>
          </a:prstGeom>
          <a:ln>
            <a:noFill/>
          </a:ln>
          <a:effectLst>
            <a:softEdge rad="112500"/>
          </a:effectLst>
        </p:spPr>
      </p:pic>
      <p:pic>
        <p:nvPicPr>
          <p:cNvPr id="6"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9" name="Rectangle 5"/>
          <p:cNvSpPr>
            <a:spLocks noChangeArrowheads="1"/>
          </p:cNvSpPr>
          <p:nvPr/>
        </p:nvSpPr>
        <p:spPr bwMode="auto">
          <a:xfrm>
            <a:off x="250825" y="247651"/>
            <a:ext cx="8678893" cy="5016758"/>
          </a:xfrm>
          <a:prstGeom prst="rect">
            <a:avLst/>
          </a:prstGeom>
          <a:noFill/>
          <a:ln w="9525">
            <a:noFill/>
            <a:miter lim="800000"/>
            <a:headEnd/>
            <a:tailEnd/>
          </a:ln>
          <a:effectLst/>
        </p:spPr>
        <p:txBody>
          <a:bodyPr wrap="square">
            <a:spAutoFit/>
          </a:bodyPr>
          <a:lstStyle/>
          <a:p>
            <a:r>
              <a:rPr lang="es-ES" sz="3200" b="1" dirty="0">
                <a:solidFill>
                  <a:srgbClr val="CCFF66"/>
                </a:solidFill>
                <a:effectLst>
                  <a:outerShdw blurRad="38100" dist="38100" dir="2700000" algn="tl">
                    <a:srgbClr val="000000"/>
                  </a:outerShdw>
                </a:effectLst>
                <a:latin typeface="Tahoma" pitchFamily="34" charset="0"/>
              </a:rPr>
              <a:t>2 Reyes 5</a:t>
            </a:r>
          </a:p>
          <a:p>
            <a:pPr algn="just"/>
            <a:r>
              <a:rPr lang="es-ES" sz="3200" b="1" dirty="0">
                <a:solidFill>
                  <a:srgbClr val="CCFF66"/>
                </a:solidFill>
                <a:effectLst>
                  <a:outerShdw blurRad="38100" dist="38100" dir="2700000" algn="tl">
                    <a:srgbClr val="000000"/>
                  </a:outerShdw>
                </a:effectLst>
                <a:latin typeface="Tahoma" pitchFamily="34" charset="0"/>
              </a:rPr>
              <a:t>1 </a:t>
            </a:r>
            <a:r>
              <a:rPr lang="es-ES" sz="3200" dirty="0" err="1">
                <a:solidFill>
                  <a:srgbClr val="CCFF66"/>
                </a:solidFill>
                <a:effectLst>
                  <a:outerShdw blurRad="38100" dist="38100" dir="2700000" algn="tl">
                    <a:srgbClr val="000000"/>
                  </a:outerShdw>
                </a:effectLst>
                <a:latin typeface="Tahoma" pitchFamily="34" charset="0"/>
              </a:rPr>
              <a:t>Naamán</a:t>
            </a:r>
            <a:r>
              <a:rPr lang="es-ES" sz="3200" dirty="0">
                <a:solidFill>
                  <a:srgbClr val="CCFF66"/>
                </a:solidFill>
                <a:effectLst>
                  <a:outerShdw blurRad="38100" dist="38100" dir="2700000" algn="tl">
                    <a:srgbClr val="000000"/>
                  </a:outerShdw>
                </a:effectLst>
                <a:latin typeface="Tahoma" pitchFamily="34" charset="0"/>
              </a:rPr>
              <a:t>, general del ejército del rey de Siria, era varón grande delante de su señor, y lo tenía en alta estima, porque por medio de él había dado Jehová salvación a Siria. Era este hombre valeroso en extremo, pero leproso.</a:t>
            </a:r>
          </a:p>
          <a:p>
            <a:pPr algn="just"/>
            <a:r>
              <a:rPr lang="es-ES" sz="3200" b="1" dirty="0">
                <a:solidFill>
                  <a:srgbClr val="CCFF66"/>
                </a:solidFill>
                <a:effectLst>
                  <a:outerShdw blurRad="38100" dist="38100" dir="2700000" algn="tl">
                    <a:srgbClr val="000000"/>
                  </a:outerShdw>
                </a:effectLst>
                <a:latin typeface="Tahoma" pitchFamily="34" charset="0"/>
              </a:rPr>
              <a:t>2</a:t>
            </a:r>
            <a:r>
              <a:rPr lang="es-ES" sz="3200" dirty="0">
                <a:solidFill>
                  <a:srgbClr val="CCFF66"/>
                </a:solidFill>
                <a:effectLst>
                  <a:outerShdw blurRad="38100" dist="38100" dir="2700000" algn="tl">
                    <a:srgbClr val="000000"/>
                  </a:outerShdw>
                </a:effectLst>
                <a:latin typeface="Tahoma" pitchFamily="34" charset="0"/>
              </a:rPr>
              <a:t> Y de Siria habían salido bandas armadas, y habían llevado cautiva de la tierra de Israel a una muchacha, la cual servía a la mujer de </a:t>
            </a:r>
            <a:r>
              <a:rPr lang="es-ES" sz="3200" dirty="0" err="1">
                <a:solidFill>
                  <a:srgbClr val="CCFF66"/>
                </a:solidFill>
                <a:effectLst>
                  <a:outerShdw blurRad="38100" dist="38100" dir="2700000" algn="tl">
                    <a:srgbClr val="000000"/>
                  </a:outerShdw>
                </a:effectLst>
                <a:latin typeface="Tahoma" pitchFamily="34" charset="0"/>
              </a:rPr>
              <a:t>Naamán</a:t>
            </a:r>
            <a:r>
              <a:rPr lang="es-ES" sz="3200" dirty="0">
                <a:solidFill>
                  <a:srgbClr val="CCFF66"/>
                </a:solidFill>
                <a:effectLst>
                  <a:outerShdw blurRad="38100" dist="38100" dir="2700000" algn="tl">
                    <a:srgbClr val="000000"/>
                  </a:outerShdw>
                </a:effectLst>
                <a:latin typeface="Tahoma" pitchFamily="34" charset="0"/>
              </a:rPr>
              <a:t>. </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a:xfrm>
            <a:off x="0" y="0"/>
            <a:ext cx="8964613" cy="1125538"/>
          </a:xfrm>
        </p:spPr>
        <p:txBody>
          <a:bodyPr/>
          <a:lstStyle/>
          <a:p>
            <a:r>
              <a:rPr lang="es-MX" sz="3600">
                <a:solidFill>
                  <a:schemeClr val="hlink"/>
                </a:solidFill>
                <a:latin typeface="Tahoma" pitchFamily="34" charset="0"/>
              </a:rPr>
              <a:t>6.</a:t>
            </a:r>
            <a:r>
              <a:rPr lang="es-MX" sz="3600">
                <a:latin typeface="Tahoma" pitchFamily="34" charset="0"/>
              </a:rPr>
              <a:t> La sanidad de Dios </a:t>
            </a:r>
            <a:r>
              <a:rPr lang="es-MX" sz="3600">
                <a:solidFill>
                  <a:schemeClr val="hlink"/>
                </a:solidFill>
                <a:latin typeface="Tahoma" pitchFamily="34" charset="0"/>
              </a:rPr>
              <a:t>NO TIENE</a:t>
            </a:r>
            <a:br>
              <a:rPr lang="es-MX" sz="3600">
                <a:solidFill>
                  <a:schemeClr val="hlink"/>
                </a:solidFill>
                <a:latin typeface="Tahoma" pitchFamily="34" charset="0"/>
              </a:rPr>
            </a:br>
            <a:r>
              <a:rPr lang="es-MX" sz="3600">
                <a:solidFill>
                  <a:schemeClr val="hlink"/>
                </a:solidFill>
                <a:latin typeface="Tahoma" pitchFamily="34" charset="0"/>
              </a:rPr>
              <a:t>LIMITES</a:t>
            </a:r>
          </a:p>
        </p:txBody>
      </p:sp>
      <p:pic>
        <p:nvPicPr>
          <p:cNvPr id="66567" name="Picture 7" descr="Flexómetro 7,5 m."/>
          <p:cNvPicPr>
            <a:picLocks noChangeAspect="1" noChangeArrowheads="1"/>
          </p:cNvPicPr>
          <p:nvPr/>
        </p:nvPicPr>
        <p:blipFill>
          <a:blip r:embed="rId4"/>
          <a:srcRect/>
          <a:stretch>
            <a:fillRect/>
          </a:stretch>
        </p:blipFill>
        <p:spPr bwMode="auto">
          <a:xfrm>
            <a:off x="642910" y="1571612"/>
            <a:ext cx="6121400" cy="4735512"/>
          </a:xfrm>
          <a:prstGeom prst="rect">
            <a:avLst/>
          </a:prstGeom>
          <a:ln>
            <a:noFill/>
          </a:ln>
          <a:effectLst>
            <a:softEdge rad="112500"/>
          </a:effectLst>
        </p:spPr>
      </p:pic>
      <p:pic>
        <p:nvPicPr>
          <p:cNvPr id="6"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a:xfrm>
            <a:off x="0" y="0"/>
            <a:ext cx="9144000" cy="1800225"/>
          </a:xfrm>
        </p:spPr>
        <p:txBody>
          <a:bodyPr/>
          <a:lstStyle/>
          <a:p>
            <a:r>
              <a:rPr lang="es-MX" sz="3600">
                <a:latin typeface="Tahoma" pitchFamily="34" charset="0"/>
              </a:rPr>
              <a:t>7. Si alguien tiene todo lo de afuera, pero nada en su interior </a:t>
            </a:r>
            <a:r>
              <a:rPr lang="es-MX" sz="3600">
                <a:solidFill>
                  <a:schemeClr val="hlink"/>
                </a:solidFill>
                <a:latin typeface="Tahoma" pitchFamily="34" charset="0"/>
              </a:rPr>
              <a:t>ESTA A UN PASO DE PERDERLO TODO</a:t>
            </a:r>
          </a:p>
        </p:txBody>
      </p:sp>
      <p:grpSp>
        <p:nvGrpSpPr>
          <p:cNvPr id="68617" name="Group 9"/>
          <p:cNvGrpSpPr>
            <a:grpSpLocks/>
          </p:cNvGrpSpPr>
          <p:nvPr/>
        </p:nvGrpSpPr>
        <p:grpSpPr bwMode="auto">
          <a:xfrm>
            <a:off x="857224" y="2000240"/>
            <a:ext cx="6191250" cy="4679950"/>
            <a:chOff x="930" y="1162"/>
            <a:chExt cx="3900" cy="2948"/>
          </a:xfrm>
        </p:grpSpPr>
        <p:pic>
          <p:nvPicPr>
            <p:cNvPr id="68614" name="Picture 6" descr="Vacío"/>
            <p:cNvPicPr>
              <a:picLocks noChangeAspect="1" noChangeArrowheads="1"/>
            </p:cNvPicPr>
            <p:nvPr/>
          </p:nvPicPr>
          <p:blipFill>
            <a:blip r:embed="rId4"/>
            <a:srcRect/>
            <a:stretch>
              <a:fillRect/>
            </a:stretch>
          </p:blipFill>
          <p:spPr bwMode="auto">
            <a:xfrm>
              <a:off x="930" y="1162"/>
              <a:ext cx="3900" cy="2948"/>
            </a:xfrm>
            <a:prstGeom prst="rect">
              <a:avLst/>
            </a:prstGeom>
            <a:ln>
              <a:noFill/>
            </a:ln>
            <a:effectLst>
              <a:softEdge rad="112500"/>
            </a:effectLst>
          </p:spPr>
        </p:pic>
        <p:sp>
          <p:nvSpPr>
            <p:cNvPr id="68616" name="AutoShape 8"/>
            <p:cNvSpPr>
              <a:spLocks noChangeArrowheads="1"/>
            </p:cNvSpPr>
            <p:nvPr/>
          </p:nvSpPr>
          <p:spPr bwMode="auto">
            <a:xfrm rot="-468384">
              <a:off x="2608" y="2753"/>
              <a:ext cx="862" cy="409"/>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bg2"/>
            </a:solidFill>
            <a:ln w="9525">
              <a:noFill/>
              <a:miter lim="800000"/>
              <a:headEnd/>
              <a:tailEnd/>
            </a:ln>
            <a:effectLst/>
          </p:spPr>
          <p:txBody>
            <a:bodyPr wrap="none" anchor="ctr"/>
            <a:lstStyle/>
            <a:p>
              <a:endParaRPr lang="es-ES_tradnl"/>
            </a:p>
          </p:txBody>
        </p:sp>
        <p:sp>
          <p:nvSpPr>
            <p:cNvPr id="68615" name="Text Box 7"/>
            <p:cNvSpPr txBox="1">
              <a:spLocks noChangeArrowheads="1"/>
            </p:cNvSpPr>
            <p:nvPr/>
          </p:nvSpPr>
          <p:spPr bwMode="auto">
            <a:xfrm>
              <a:off x="2608" y="2795"/>
              <a:ext cx="907" cy="288"/>
            </a:xfrm>
            <a:prstGeom prst="rect">
              <a:avLst/>
            </a:prstGeom>
            <a:noFill/>
            <a:ln w="9525">
              <a:noFill/>
              <a:miter lim="800000"/>
              <a:headEnd/>
              <a:tailEnd/>
            </a:ln>
            <a:effectLst/>
          </p:spPr>
          <p:txBody>
            <a:bodyPr>
              <a:spAutoFit/>
            </a:bodyPr>
            <a:lstStyle/>
            <a:p>
              <a:pPr>
                <a:spcBef>
                  <a:spcPct val="50000"/>
                </a:spcBef>
              </a:pPr>
              <a:r>
                <a:rPr lang="es-ES" sz="2400" b="1">
                  <a:latin typeface="Verdana" pitchFamily="34" charset="0"/>
                </a:rPr>
                <a:t>VACÍO</a:t>
              </a:r>
            </a:p>
          </p:txBody>
        </p:sp>
      </p:grpSp>
      <p:pic>
        <p:nvPicPr>
          <p:cNvPr id="9"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685800" y="2444750"/>
            <a:ext cx="7772400" cy="1920875"/>
          </a:xfrm>
        </p:spPr>
        <p:txBody>
          <a:bodyPr/>
          <a:lstStyle/>
          <a:p>
            <a:r>
              <a:rPr lang="es-MX" sz="8000">
                <a:solidFill>
                  <a:schemeClr val="hlink"/>
                </a:solidFill>
                <a:latin typeface="Arial" pitchFamily="34" charset="0"/>
              </a:rPr>
              <a:t>Examínate debajo de tu armadura</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1913" name="Picture 9" descr="armour%201"/>
          <p:cNvPicPr>
            <a:picLocks noChangeAspect="1" noChangeArrowheads="1"/>
          </p:cNvPicPr>
          <p:nvPr/>
        </p:nvPicPr>
        <p:blipFill>
          <a:blip r:embed="rId4"/>
          <a:srcRect/>
          <a:stretch>
            <a:fillRect/>
          </a:stretch>
        </p:blipFill>
        <p:spPr bwMode="auto">
          <a:xfrm>
            <a:off x="1187450" y="115888"/>
            <a:ext cx="6769100" cy="6578600"/>
          </a:xfrm>
          <a:prstGeom prst="rect">
            <a:avLst/>
          </a:prstGeom>
          <a:ln>
            <a:noFill/>
          </a:ln>
          <a:effectLst>
            <a:softEdge rad="112500"/>
          </a:effectLst>
        </p:spPr>
      </p:pic>
      <p:pic>
        <p:nvPicPr>
          <p:cNvPr id="5"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1929" name="Picture 9" descr="AHWEB%20-%20REC%20Path%20_JPE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1923" name="Rectangle 3"/>
          <p:cNvSpPr>
            <a:spLocks noGrp="1" noChangeArrowheads="1"/>
          </p:cNvSpPr>
          <p:nvPr>
            <p:ph idx="1"/>
          </p:nvPr>
        </p:nvSpPr>
        <p:spPr>
          <a:xfrm>
            <a:off x="2339975" y="-71438"/>
            <a:ext cx="6804025" cy="2852738"/>
          </a:xfrm>
        </p:spPr>
        <p:txBody>
          <a:bodyPr/>
          <a:lstStyle/>
          <a:p>
            <a:pPr algn="ctr"/>
            <a:r>
              <a:rPr lang="es-MX" sz="3300" b="1">
                <a:solidFill>
                  <a:schemeClr val="hlink"/>
                </a:solidFill>
              </a:rPr>
              <a:t>Proverbios 4</a:t>
            </a:r>
          </a:p>
          <a:p>
            <a:pPr algn="ctr"/>
            <a:r>
              <a:rPr lang="es-MX" sz="3300" b="1">
                <a:solidFill>
                  <a:schemeClr val="hlink"/>
                </a:solidFill>
              </a:rPr>
              <a:t>26</a:t>
            </a:r>
            <a:r>
              <a:rPr lang="es-MX" sz="3300">
                <a:solidFill>
                  <a:schemeClr val="hlink"/>
                </a:solidFill>
              </a:rPr>
              <a:t> Examina la senda de tus pies, y todos tus caminos sean rectos.</a:t>
            </a:r>
          </a:p>
          <a:p>
            <a:pPr algn="ctr"/>
            <a:r>
              <a:rPr lang="es-MX" sz="3300" b="1">
                <a:solidFill>
                  <a:schemeClr val="hlink"/>
                </a:solidFill>
              </a:rPr>
              <a:t>27</a:t>
            </a:r>
            <a:r>
              <a:rPr lang="es-MX" sz="3300">
                <a:solidFill>
                  <a:schemeClr val="hlink"/>
                </a:solidFill>
              </a:rPr>
              <a:t> No te desvíes a la derecha ni a la izquierda; aparta tu pie del mal.</a:t>
            </a:r>
          </a:p>
        </p:txBody>
      </p:sp>
      <p:pic>
        <p:nvPicPr>
          <p:cNvPr id="6"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1" name="Rectangle 3"/>
          <p:cNvSpPr>
            <a:spLocks noGrp="1" noChangeArrowheads="1"/>
          </p:cNvSpPr>
          <p:nvPr>
            <p:ph idx="1"/>
          </p:nvPr>
        </p:nvSpPr>
        <p:spPr>
          <a:xfrm>
            <a:off x="0" y="863600"/>
            <a:ext cx="9144000" cy="2852738"/>
          </a:xfrm>
        </p:spPr>
        <p:txBody>
          <a:bodyPr>
            <a:normAutofit fontScale="85000" lnSpcReduction="20000"/>
          </a:bodyPr>
          <a:lstStyle/>
          <a:p>
            <a:pPr algn="ctr"/>
            <a:r>
              <a:rPr lang="es-ES" sz="3300" b="1"/>
              <a:t>Salmos 26</a:t>
            </a:r>
          </a:p>
          <a:p>
            <a:pPr algn="ctr"/>
            <a:r>
              <a:rPr lang="es-ES" sz="3300" b="1"/>
              <a:t>1</a:t>
            </a:r>
            <a:r>
              <a:rPr lang="es-ES" sz="3300"/>
              <a:t> Júzgame, oh Jehová, porque yo en mi integridad he andado; he confiado asimismo en Jehová sin titubear.     </a:t>
            </a:r>
          </a:p>
          <a:p>
            <a:pPr algn="ctr"/>
            <a:r>
              <a:rPr lang="es-ES" sz="3300" b="1"/>
              <a:t>2</a:t>
            </a:r>
            <a:r>
              <a:rPr lang="es-ES" sz="3300"/>
              <a:t> Escudríñame, oh Jehová, y pruébame; examina mis íntimos pensamientos y mi corazón.     </a:t>
            </a:r>
          </a:p>
          <a:p>
            <a:pPr algn="ctr"/>
            <a:r>
              <a:rPr lang="es-ES" sz="3300" b="1"/>
              <a:t>3</a:t>
            </a:r>
            <a:r>
              <a:rPr lang="es-ES" sz="3300"/>
              <a:t> Porque tu misericordia está delante de mis ojos, y ando en tu verdad.</a:t>
            </a:r>
          </a:p>
          <a:p>
            <a:pPr algn="ctr"/>
            <a:endParaRPr lang="es-MX" sz="3300"/>
          </a:p>
        </p:txBody>
      </p:sp>
      <p:pic>
        <p:nvPicPr>
          <p:cNvPr id="5"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3954" name="Rectangle 2"/>
          <p:cNvSpPr>
            <a:spLocks noGrp="1" noChangeArrowheads="1"/>
          </p:cNvSpPr>
          <p:nvPr>
            <p:ph idx="1"/>
          </p:nvPr>
        </p:nvSpPr>
        <p:spPr>
          <a:xfrm>
            <a:off x="0" y="1584325"/>
            <a:ext cx="9144000" cy="2852738"/>
          </a:xfrm>
        </p:spPr>
        <p:txBody>
          <a:bodyPr>
            <a:normAutofit lnSpcReduction="10000"/>
          </a:bodyPr>
          <a:lstStyle/>
          <a:p>
            <a:pPr algn="ctr"/>
            <a:r>
              <a:rPr lang="es-ES" sz="3300" b="1"/>
              <a:t>Salmos 139</a:t>
            </a:r>
          </a:p>
          <a:p>
            <a:pPr algn="ctr"/>
            <a:r>
              <a:rPr lang="es-ES" sz="3300" b="1"/>
              <a:t>23</a:t>
            </a:r>
            <a:r>
              <a:rPr lang="es-ES" sz="3300"/>
              <a:t> Examíname, oh Dios, y conoce mi corazón; </a:t>
            </a:r>
          </a:p>
          <a:p>
            <a:pPr algn="ctr"/>
            <a:r>
              <a:rPr lang="es-ES" sz="3300"/>
              <a:t>    Pruébame y conoce mis pensamientos; </a:t>
            </a:r>
          </a:p>
          <a:p>
            <a:pPr algn="ctr"/>
            <a:r>
              <a:rPr lang="es-ES" sz="3300" b="1"/>
              <a:t>24</a:t>
            </a:r>
            <a:r>
              <a:rPr lang="es-ES" sz="3300"/>
              <a:t> Y ve si hay en mí camino de perversidad, </a:t>
            </a:r>
          </a:p>
          <a:p>
            <a:pPr algn="ctr"/>
            <a:r>
              <a:rPr lang="es-ES" sz="3300"/>
              <a:t>    Y guíame en el camino eterno.</a:t>
            </a:r>
            <a:endParaRPr lang="es-MX" sz="3300"/>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179388" y="887413"/>
            <a:ext cx="3816350" cy="4486275"/>
          </a:xfrm>
          <a:prstGeom prst="rect">
            <a:avLst/>
          </a:prstGeom>
          <a:noFill/>
          <a:ln w="9525">
            <a:noFill/>
            <a:miter lim="800000"/>
            <a:headEnd/>
            <a:tailEnd/>
          </a:ln>
          <a:effectLst/>
        </p:spPr>
        <p:txBody>
          <a:bodyPr>
            <a:spAutoFit/>
          </a:bodyPr>
          <a:lstStyle/>
          <a:p>
            <a:pPr algn="ctr"/>
            <a:r>
              <a:rPr lang="es-ES" sz="3600" b="1">
                <a:solidFill>
                  <a:srgbClr val="CCFF66"/>
                </a:solidFill>
                <a:effectLst>
                  <a:outerShdw blurRad="38100" dist="38100" dir="2700000" algn="tl">
                    <a:srgbClr val="000000"/>
                  </a:outerShdw>
                </a:effectLst>
                <a:latin typeface="Tahoma" pitchFamily="34" charset="0"/>
              </a:rPr>
              <a:t>2 Reyes 5</a:t>
            </a:r>
          </a:p>
          <a:p>
            <a:pPr algn="ctr"/>
            <a:r>
              <a:rPr lang="es-ES" sz="3600" b="1">
                <a:solidFill>
                  <a:srgbClr val="CCFF66"/>
                </a:solidFill>
                <a:effectLst>
                  <a:outerShdw blurRad="38100" dist="38100" dir="2700000" algn="tl">
                    <a:srgbClr val="000000"/>
                  </a:outerShdw>
                </a:effectLst>
                <a:latin typeface="Tahoma" pitchFamily="34" charset="0"/>
              </a:rPr>
              <a:t>3 </a:t>
            </a:r>
            <a:r>
              <a:rPr lang="es-ES" sz="3600">
                <a:solidFill>
                  <a:srgbClr val="CCFF66"/>
                </a:solidFill>
                <a:effectLst>
                  <a:outerShdw blurRad="38100" dist="38100" dir="2700000" algn="tl">
                    <a:srgbClr val="000000"/>
                  </a:outerShdw>
                </a:effectLst>
                <a:latin typeface="Tahoma" pitchFamily="34" charset="0"/>
              </a:rPr>
              <a:t>Esta dijo a su señora: Si rogase mi señor al profeta que está en Samaria, él lo sanaría de su lepra.</a:t>
            </a:r>
          </a:p>
        </p:txBody>
      </p:sp>
      <p:pic>
        <p:nvPicPr>
          <p:cNvPr id="242692" name="Picture 4" descr="www.goodsalt.com goodsalt inspirational art photography religious art illustration illustrations spiritual art christian  dmtas0067.jpg  2 5 behavior bible church darrel evangelism family life miracles sin stories tank and aram assist assistance assistant assisting bible characters child commune communicate communicating communication convey discussing discussion disease earnest earnestly earnestness elisha faith faithful faithfulness girl goodsalt help helper helpful helping instruct instructed instructing instructions intent intently intentness kind kindness kings kneel kneeling leprosy listen listener listening little maid message mistress naaman naaman\'s obedient obey old plea plead pleading recover servant share sincere sincerity stories talk talking testament trustworthy wife woman women "/>
          <p:cNvPicPr>
            <a:picLocks noChangeAspect="1" noChangeArrowheads="1"/>
          </p:cNvPicPr>
          <p:nvPr/>
        </p:nvPicPr>
        <p:blipFill>
          <a:blip r:embed="rId4"/>
          <a:srcRect b="17708"/>
          <a:stretch>
            <a:fillRect/>
          </a:stretch>
        </p:blipFill>
        <p:spPr bwMode="auto">
          <a:xfrm>
            <a:off x="4208463" y="0"/>
            <a:ext cx="4935537" cy="5643578"/>
          </a:xfrm>
          <a:prstGeom prst="rect">
            <a:avLst/>
          </a:prstGeom>
          <a:ln>
            <a:noFill/>
          </a:ln>
          <a:effectLst>
            <a:softEdge rad="112500"/>
          </a:effectLst>
        </p:spPr>
      </p:pic>
      <p:pic>
        <p:nvPicPr>
          <p:cNvPr id="6"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179388" y="258763"/>
            <a:ext cx="8713787" cy="6124754"/>
          </a:xfrm>
          <a:prstGeom prst="rect">
            <a:avLst/>
          </a:prstGeom>
          <a:noFill/>
          <a:ln w="9525">
            <a:noFill/>
            <a:miter lim="800000"/>
            <a:headEnd/>
            <a:tailEnd/>
          </a:ln>
          <a:effectLst/>
        </p:spPr>
        <p:txBody>
          <a:bodyPr>
            <a:spAutoFit/>
          </a:bodyPr>
          <a:lstStyle/>
          <a:p>
            <a:r>
              <a:rPr lang="es-ES" sz="2800" b="1" dirty="0">
                <a:solidFill>
                  <a:srgbClr val="CCFF66"/>
                </a:solidFill>
                <a:effectLst>
                  <a:outerShdw blurRad="38100" dist="38100" dir="2700000" algn="tl">
                    <a:srgbClr val="000000"/>
                  </a:outerShdw>
                </a:effectLst>
                <a:latin typeface="Tahoma" pitchFamily="34" charset="0"/>
              </a:rPr>
              <a:t>2 Reyes 5</a:t>
            </a:r>
          </a:p>
          <a:p>
            <a:pPr algn="just"/>
            <a:r>
              <a:rPr lang="es-ES" sz="2800" b="1" dirty="0">
                <a:solidFill>
                  <a:srgbClr val="CCFF66"/>
                </a:solidFill>
                <a:effectLst>
                  <a:outerShdw blurRad="38100" dist="38100" dir="2700000" algn="tl">
                    <a:srgbClr val="000000"/>
                  </a:outerShdw>
                </a:effectLst>
                <a:latin typeface="Tahoma" pitchFamily="34" charset="0"/>
              </a:rPr>
              <a:t>4</a:t>
            </a:r>
            <a:r>
              <a:rPr lang="es-ES" sz="2800" dirty="0">
                <a:solidFill>
                  <a:srgbClr val="CCFF66"/>
                </a:solidFill>
                <a:effectLst>
                  <a:outerShdw blurRad="38100" dist="38100" dir="2700000" algn="tl">
                    <a:srgbClr val="000000"/>
                  </a:outerShdw>
                </a:effectLst>
                <a:latin typeface="Tahoma" pitchFamily="34" charset="0"/>
              </a:rPr>
              <a:t> Entrando </a:t>
            </a:r>
            <a:r>
              <a:rPr lang="es-ES" sz="2800" dirty="0" err="1">
                <a:solidFill>
                  <a:srgbClr val="CCFF66"/>
                </a:solidFill>
                <a:effectLst>
                  <a:outerShdw blurRad="38100" dist="38100" dir="2700000" algn="tl">
                    <a:srgbClr val="000000"/>
                  </a:outerShdw>
                </a:effectLst>
                <a:latin typeface="Tahoma" pitchFamily="34" charset="0"/>
              </a:rPr>
              <a:t>Naamán</a:t>
            </a:r>
            <a:r>
              <a:rPr lang="es-ES" sz="2800" dirty="0">
                <a:solidFill>
                  <a:srgbClr val="CCFF66"/>
                </a:solidFill>
                <a:effectLst>
                  <a:outerShdw blurRad="38100" dist="38100" dir="2700000" algn="tl">
                    <a:srgbClr val="000000"/>
                  </a:outerShdw>
                </a:effectLst>
                <a:latin typeface="Tahoma" pitchFamily="34" charset="0"/>
              </a:rPr>
              <a:t> a su señor, le relató diciendo: Así y así ha dicho una muchacha que es de la tierra de Israel. </a:t>
            </a:r>
          </a:p>
          <a:p>
            <a:pPr algn="just"/>
            <a:r>
              <a:rPr lang="es-ES" sz="2800" b="1" dirty="0">
                <a:solidFill>
                  <a:srgbClr val="CCFF66"/>
                </a:solidFill>
                <a:effectLst>
                  <a:outerShdw blurRad="38100" dist="38100" dir="2700000" algn="tl">
                    <a:srgbClr val="000000"/>
                  </a:outerShdw>
                </a:effectLst>
                <a:latin typeface="Tahoma" pitchFamily="34" charset="0"/>
              </a:rPr>
              <a:t>5</a:t>
            </a:r>
            <a:r>
              <a:rPr lang="es-ES" sz="2800" dirty="0">
                <a:solidFill>
                  <a:srgbClr val="CCFF66"/>
                </a:solidFill>
                <a:effectLst>
                  <a:outerShdw blurRad="38100" dist="38100" dir="2700000" algn="tl">
                    <a:srgbClr val="000000"/>
                  </a:outerShdw>
                </a:effectLst>
                <a:latin typeface="Tahoma" pitchFamily="34" charset="0"/>
              </a:rPr>
              <a:t> Y le dijo el rey de Siria: Anda, ve, y yo enviaré cartas al rey de Israel. </a:t>
            </a:r>
          </a:p>
          <a:p>
            <a:pPr algn="just"/>
            <a:r>
              <a:rPr lang="es-ES" sz="2800" dirty="0">
                <a:solidFill>
                  <a:srgbClr val="CCFF66"/>
                </a:solidFill>
                <a:effectLst>
                  <a:outerShdw blurRad="38100" dist="38100" dir="2700000" algn="tl">
                    <a:srgbClr val="000000"/>
                  </a:outerShdw>
                </a:effectLst>
                <a:latin typeface="Tahoma" pitchFamily="34" charset="0"/>
              </a:rPr>
              <a:t>Salió, pues, él, llevando consigo diez talentos de plata, y seis mil piezas de oro, y diez mudas de vestidos.</a:t>
            </a:r>
          </a:p>
          <a:p>
            <a:pPr algn="just"/>
            <a:r>
              <a:rPr lang="es-ES" sz="2800" b="1" dirty="0">
                <a:solidFill>
                  <a:srgbClr val="CCFF66"/>
                </a:solidFill>
                <a:effectLst>
                  <a:outerShdw blurRad="38100" dist="38100" dir="2700000" algn="tl">
                    <a:srgbClr val="000000"/>
                  </a:outerShdw>
                </a:effectLst>
                <a:latin typeface="Tahoma" pitchFamily="34" charset="0"/>
              </a:rPr>
              <a:t>6</a:t>
            </a:r>
            <a:r>
              <a:rPr lang="es-ES" sz="2800" dirty="0">
                <a:solidFill>
                  <a:srgbClr val="CCFF66"/>
                </a:solidFill>
                <a:effectLst>
                  <a:outerShdw blurRad="38100" dist="38100" dir="2700000" algn="tl">
                    <a:srgbClr val="000000"/>
                  </a:outerShdw>
                </a:effectLst>
                <a:latin typeface="Tahoma" pitchFamily="34" charset="0"/>
              </a:rPr>
              <a:t> Tomó también cartas para el rey de Israel, que decían así: Cuando lleguen a ti estas cartas, sabe por ellas que yo envío a ti mi siervo </a:t>
            </a:r>
            <a:r>
              <a:rPr lang="es-ES" sz="2800" dirty="0" err="1">
                <a:solidFill>
                  <a:srgbClr val="CCFF66"/>
                </a:solidFill>
                <a:effectLst>
                  <a:outerShdw blurRad="38100" dist="38100" dir="2700000" algn="tl">
                    <a:srgbClr val="000000"/>
                  </a:outerShdw>
                </a:effectLst>
                <a:latin typeface="Tahoma" pitchFamily="34" charset="0"/>
              </a:rPr>
              <a:t>Naamán</a:t>
            </a:r>
            <a:r>
              <a:rPr lang="es-ES" sz="2800" dirty="0">
                <a:solidFill>
                  <a:srgbClr val="CCFF66"/>
                </a:solidFill>
                <a:effectLst>
                  <a:outerShdw blurRad="38100" dist="38100" dir="2700000" algn="tl">
                    <a:srgbClr val="000000"/>
                  </a:outerShdw>
                </a:effectLst>
                <a:latin typeface="Tahoma" pitchFamily="34" charset="0"/>
              </a:rPr>
              <a:t>, para que lo sanes de su lepra.</a:t>
            </a:r>
          </a:p>
          <a:p>
            <a:pPr algn="just"/>
            <a:endParaRPr lang="es-ES" sz="2800" dirty="0">
              <a:solidFill>
                <a:srgbClr val="CCFF66"/>
              </a:solidFill>
              <a:effectLst>
                <a:outerShdw blurRad="38100" dist="38100" dir="2700000" algn="tl">
                  <a:srgbClr val="000000"/>
                </a:outerShdw>
              </a:effectLst>
              <a:latin typeface="Tahoma" pitchFamily="34" charset="0"/>
            </a:endParaRP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179388" y="-26988"/>
            <a:ext cx="8713787" cy="5262979"/>
          </a:xfrm>
          <a:prstGeom prst="rect">
            <a:avLst/>
          </a:prstGeom>
          <a:noFill/>
          <a:ln w="9525">
            <a:noFill/>
            <a:miter lim="800000"/>
            <a:headEnd/>
            <a:tailEnd/>
          </a:ln>
          <a:effectLst/>
        </p:spPr>
        <p:txBody>
          <a:bodyPr>
            <a:spAutoFit/>
          </a:bodyPr>
          <a:lstStyle/>
          <a:p>
            <a:r>
              <a:rPr lang="es-ES" sz="2800" b="1" dirty="0">
                <a:solidFill>
                  <a:srgbClr val="CCFF66"/>
                </a:solidFill>
                <a:effectLst>
                  <a:outerShdw blurRad="38100" dist="38100" dir="2700000" algn="tl">
                    <a:srgbClr val="000000"/>
                  </a:outerShdw>
                </a:effectLst>
                <a:latin typeface="Tahoma" pitchFamily="34" charset="0"/>
              </a:rPr>
              <a:t>2 Reyes 5</a:t>
            </a:r>
          </a:p>
          <a:p>
            <a:pPr algn="just"/>
            <a:r>
              <a:rPr lang="es-ES" sz="2800" b="1" dirty="0">
                <a:solidFill>
                  <a:srgbClr val="CCFF66"/>
                </a:solidFill>
                <a:effectLst>
                  <a:outerShdw blurRad="38100" dist="38100" dir="2700000" algn="tl">
                    <a:srgbClr val="000000"/>
                  </a:outerShdw>
                </a:effectLst>
                <a:latin typeface="Tahoma" pitchFamily="34" charset="0"/>
              </a:rPr>
              <a:t>7</a:t>
            </a:r>
            <a:r>
              <a:rPr lang="es-ES" sz="2800" dirty="0">
                <a:solidFill>
                  <a:srgbClr val="CCFF66"/>
                </a:solidFill>
                <a:effectLst>
                  <a:outerShdw blurRad="38100" dist="38100" dir="2700000" algn="tl">
                    <a:srgbClr val="000000"/>
                  </a:outerShdw>
                </a:effectLst>
                <a:latin typeface="Tahoma" pitchFamily="34" charset="0"/>
              </a:rPr>
              <a:t> Luego que el rey de Israel leyó las cartas, rasgó sus vestidos, y dijo: ¿Soy yo Dios, que mate y dé vida, para que éste envíe a mí a que sane un hombre de su lepra? Considerad ahora, y ved cómo busca ocasión contra mí. </a:t>
            </a:r>
          </a:p>
          <a:p>
            <a:pPr algn="just"/>
            <a:r>
              <a:rPr lang="es-ES" sz="2800" b="1" dirty="0">
                <a:solidFill>
                  <a:srgbClr val="CCFF66"/>
                </a:solidFill>
                <a:effectLst>
                  <a:outerShdw blurRad="38100" dist="38100" dir="2700000" algn="tl">
                    <a:srgbClr val="000000"/>
                  </a:outerShdw>
                </a:effectLst>
                <a:latin typeface="Tahoma" pitchFamily="34" charset="0"/>
              </a:rPr>
              <a:t>8</a:t>
            </a:r>
            <a:r>
              <a:rPr lang="es-ES" sz="2800" dirty="0">
                <a:solidFill>
                  <a:srgbClr val="CCFF66"/>
                </a:solidFill>
                <a:effectLst>
                  <a:outerShdw blurRad="38100" dist="38100" dir="2700000" algn="tl">
                    <a:srgbClr val="000000"/>
                  </a:outerShdw>
                </a:effectLst>
                <a:latin typeface="Tahoma" pitchFamily="34" charset="0"/>
              </a:rPr>
              <a:t> Cuando Eliseo el varón de Dios oyó que el rey de Israel había rasgado sus vestidos, envió a decir al rey: ¿Por qué has rasgado tus vestidos? Venga ahora a mí, y sabrá que hay profeta en Israel. </a:t>
            </a:r>
          </a:p>
          <a:p>
            <a:pPr algn="just"/>
            <a:r>
              <a:rPr lang="es-ES" sz="2800" b="1" dirty="0">
                <a:solidFill>
                  <a:srgbClr val="CCFF66"/>
                </a:solidFill>
                <a:effectLst>
                  <a:outerShdw blurRad="38100" dist="38100" dir="2700000" algn="tl">
                    <a:srgbClr val="000000"/>
                  </a:outerShdw>
                </a:effectLst>
                <a:latin typeface="Tahoma" pitchFamily="34" charset="0"/>
              </a:rPr>
              <a:t>9</a:t>
            </a:r>
            <a:r>
              <a:rPr lang="es-ES" sz="2800" dirty="0">
                <a:solidFill>
                  <a:srgbClr val="CCFF66"/>
                </a:solidFill>
                <a:effectLst>
                  <a:outerShdw blurRad="38100" dist="38100" dir="2700000" algn="tl">
                    <a:srgbClr val="000000"/>
                  </a:outerShdw>
                </a:effectLst>
                <a:latin typeface="Tahoma" pitchFamily="34" charset="0"/>
              </a:rPr>
              <a:t> Y vino </a:t>
            </a:r>
            <a:r>
              <a:rPr lang="es-ES" sz="2800" dirty="0" err="1">
                <a:solidFill>
                  <a:srgbClr val="CCFF66"/>
                </a:solidFill>
                <a:effectLst>
                  <a:outerShdw blurRad="38100" dist="38100" dir="2700000" algn="tl">
                    <a:srgbClr val="000000"/>
                  </a:outerShdw>
                </a:effectLst>
                <a:latin typeface="Tahoma" pitchFamily="34" charset="0"/>
              </a:rPr>
              <a:t>Naamán</a:t>
            </a:r>
            <a:r>
              <a:rPr lang="es-ES" sz="2800" dirty="0">
                <a:solidFill>
                  <a:srgbClr val="CCFF66"/>
                </a:solidFill>
                <a:effectLst>
                  <a:outerShdw blurRad="38100" dist="38100" dir="2700000" algn="tl">
                    <a:srgbClr val="000000"/>
                  </a:outerShdw>
                </a:effectLst>
                <a:latin typeface="Tahoma" pitchFamily="34" charset="0"/>
              </a:rPr>
              <a:t> con sus caballos y con su carro, y se paró a las puertas de la casa de Eliseo. </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179388" y="169863"/>
            <a:ext cx="8713787" cy="5262979"/>
          </a:xfrm>
          <a:prstGeom prst="rect">
            <a:avLst/>
          </a:prstGeom>
          <a:noFill/>
          <a:ln w="9525">
            <a:noFill/>
            <a:miter lim="800000"/>
            <a:headEnd/>
            <a:tailEnd/>
          </a:ln>
          <a:effectLst/>
        </p:spPr>
        <p:txBody>
          <a:bodyPr>
            <a:spAutoFit/>
          </a:bodyPr>
          <a:lstStyle/>
          <a:p>
            <a:r>
              <a:rPr lang="es-ES" sz="2800" b="1" dirty="0">
                <a:solidFill>
                  <a:srgbClr val="CCFF66"/>
                </a:solidFill>
                <a:effectLst>
                  <a:outerShdw blurRad="38100" dist="38100" dir="2700000" algn="tl">
                    <a:srgbClr val="000000"/>
                  </a:outerShdw>
                </a:effectLst>
                <a:latin typeface="Tahoma" pitchFamily="34" charset="0"/>
              </a:rPr>
              <a:t>2 Reyes 5</a:t>
            </a:r>
          </a:p>
          <a:p>
            <a:pPr algn="just"/>
            <a:r>
              <a:rPr lang="es-ES" sz="2800" b="1" dirty="0">
                <a:solidFill>
                  <a:srgbClr val="CCFF66"/>
                </a:solidFill>
                <a:effectLst>
                  <a:outerShdw blurRad="38100" dist="38100" dir="2700000" algn="tl">
                    <a:srgbClr val="000000"/>
                  </a:outerShdw>
                </a:effectLst>
                <a:latin typeface="Tahoma" pitchFamily="34" charset="0"/>
              </a:rPr>
              <a:t>10</a:t>
            </a:r>
            <a:r>
              <a:rPr lang="es-ES" sz="2800" dirty="0">
                <a:solidFill>
                  <a:srgbClr val="CCFF66"/>
                </a:solidFill>
                <a:effectLst>
                  <a:outerShdw blurRad="38100" dist="38100" dir="2700000" algn="tl">
                    <a:srgbClr val="000000"/>
                  </a:outerShdw>
                </a:effectLst>
                <a:latin typeface="Tahoma" pitchFamily="34" charset="0"/>
              </a:rPr>
              <a:t> Entonces Eliseo le envió un mensajero, diciendo: Ve y lávate siete veces en el Jordán, y tu carne se te restaurará, y serás limpio. </a:t>
            </a:r>
          </a:p>
          <a:p>
            <a:pPr algn="just"/>
            <a:r>
              <a:rPr lang="es-ES" sz="2800" b="1" dirty="0">
                <a:solidFill>
                  <a:srgbClr val="CCFF66"/>
                </a:solidFill>
                <a:effectLst>
                  <a:outerShdw blurRad="38100" dist="38100" dir="2700000" algn="tl">
                    <a:srgbClr val="000000"/>
                  </a:outerShdw>
                </a:effectLst>
                <a:latin typeface="Tahoma" pitchFamily="34" charset="0"/>
              </a:rPr>
              <a:t>11</a:t>
            </a:r>
            <a:r>
              <a:rPr lang="es-ES" sz="2800" dirty="0">
                <a:solidFill>
                  <a:srgbClr val="CCFF66"/>
                </a:solidFill>
                <a:effectLst>
                  <a:outerShdw blurRad="38100" dist="38100" dir="2700000" algn="tl">
                    <a:srgbClr val="000000"/>
                  </a:outerShdw>
                </a:effectLst>
                <a:latin typeface="Tahoma" pitchFamily="34" charset="0"/>
              </a:rPr>
              <a:t> Y </a:t>
            </a:r>
            <a:r>
              <a:rPr lang="es-ES" sz="2800" dirty="0" err="1">
                <a:solidFill>
                  <a:srgbClr val="CCFF66"/>
                </a:solidFill>
                <a:effectLst>
                  <a:outerShdw blurRad="38100" dist="38100" dir="2700000" algn="tl">
                    <a:srgbClr val="000000"/>
                  </a:outerShdw>
                </a:effectLst>
                <a:latin typeface="Tahoma" pitchFamily="34" charset="0"/>
              </a:rPr>
              <a:t>Naamán</a:t>
            </a:r>
            <a:r>
              <a:rPr lang="es-ES" sz="2800" dirty="0">
                <a:solidFill>
                  <a:srgbClr val="CCFF66"/>
                </a:solidFill>
                <a:effectLst>
                  <a:outerShdw blurRad="38100" dist="38100" dir="2700000" algn="tl">
                    <a:srgbClr val="000000"/>
                  </a:outerShdw>
                </a:effectLst>
                <a:latin typeface="Tahoma" pitchFamily="34" charset="0"/>
              </a:rPr>
              <a:t> se fue enojado, diciendo: He aquí yo decía para mí: Saldrá él luego, y estando en pie invocará el nombre de Jehová su Dios, y alzará su mano y tocará el lugar, y sanará la lepra. </a:t>
            </a:r>
          </a:p>
          <a:p>
            <a:pPr algn="just"/>
            <a:r>
              <a:rPr lang="es-ES" sz="2800" b="1" dirty="0">
                <a:solidFill>
                  <a:srgbClr val="CCFF66"/>
                </a:solidFill>
                <a:effectLst>
                  <a:outerShdw blurRad="38100" dist="38100" dir="2700000" algn="tl">
                    <a:srgbClr val="000000"/>
                  </a:outerShdw>
                </a:effectLst>
                <a:latin typeface="Tahoma" pitchFamily="34" charset="0"/>
              </a:rPr>
              <a:t>12</a:t>
            </a:r>
            <a:r>
              <a:rPr lang="es-ES" sz="2800" dirty="0">
                <a:solidFill>
                  <a:srgbClr val="CCFF66"/>
                </a:solidFill>
                <a:effectLst>
                  <a:outerShdw blurRad="38100" dist="38100" dir="2700000" algn="tl">
                    <a:srgbClr val="000000"/>
                  </a:outerShdw>
                </a:effectLst>
                <a:latin typeface="Tahoma" pitchFamily="34" charset="0"/>
              </a:rPr>
              <a:t> Abana y </a:t>
            </a:r>
            <a:r>
              <a:rPr lang="es-ES" sz="2800" dirty="0" err="1">
                <a:solidFill>
                  <a:srgbClr val="CCFF66"/>
                </a:solidFill>
                <a:effectLst>
                  <a:outerShdw blurRad="38100" dist="38100" dir="2700000" algn="tl">
                    <a:srgbClr val="000000"/>
                  </a:outerShdw>
                </a:effectLst>
                <a:latin typeface="Tahoma" pitchFamily="34" charset="0"/>
              </a:rPr>
              <a:t>Farfar</a:t>
            </a:r>
            <a:r>
              <a:rPr lang="es-ES" sz="2800" dirty="0">
                <a:solidFill>
                  <a:srgbClr val="CCFF66"/>
                </a:solidFill>
                <a:effectLst>
                  <a:outerShdw blurRad="38100" dist="38100" dir="2700000" algn="tl">
                    <a:srgbClr val="000000"/>
                  </a:outerShdw>
                </a:effectLst>
                <a:latin typeface="Tahoma" pitchFamily="34" charset="0"/>
              </a:rPr>
              <a:t>, ríos de Damasco, ¿no son mejores que todas las aguas de Israel? Si me lavare en ellos, ¿no seré también limpio? Y se volvió, y se fue enojado. </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285720" y="214290"/>
            <a:ext cx="8713787" cy="4965700"/>
          </a:xfrm>
          <a:prstGeom prst="rect">
            <a:avLst/>
          </a:prstGeom>
          <a:noFill/>
          <a:ln w="9525">
            <a:noFill/>
            <a:miter lim="800000"/>
            <a:headEnd/>
            <a:tailEnd/>
          </a:ln>
          <a:effectLst/>
        </p:spPr>
        <p:txBody>
          <a:bodyPr>
            <a:spAutoFit/>
          </a:bodyPr>
          <a:lstStyle/>
          <a:p>
            <a:r>
              <a:rPr lang="es-ES" sz="3200" b="1" dirty="0">
                <a:solidFill>
                  <a:srgbClr val="CCFF66"/>
                </a:solidFill>
                <a:effectLst>
                  <a:outerShdw blurRad="38100" dist="38100" dir="2700000" algn="tl">
                    <a:srgbClr val="000000"/>
                  </a:outerShdw>
                </a:effectLst>
                <a:latin typeface="Tahoma" pitchFamily="34" charset="0"/>
              </a:rPr>
              <a:t>2 Reyes 5</a:t>
            </a:r>
          </a:p>
          <a:p>
            <a:pPr algn="just"/>
            <a:r>
              <a:rPr lang="es-ES" sz="3200" b="1" dirty="0">
                <a:solidFill>
                  <a:srgbClr val="CCFF66"/>
                </a:solidFill>
                <a:effectLst>
                  <a:outerShdw blurRad="38100" dist="38100" dir="2700000" algn="tl">
                    <a:srgbClr val="000000"/>
                  </a:outerShdw>
                </a:effectLst>
                <a:latin typeface="Tahoma" pitchFamily="34" charset="0"/>
              </a:rPr>
              <a:t>13</a:t>
            </a:r>
            <a:r>
              <a:rPr lang="es-ES" sz="3200" dirty="0">
                <a:solidFill>
                  <a:srgbClr val="CCFF66"/>
                </a:solidFill>
                <a:effectLst>
                  <a:outerShdw blurRad="38100" dist="38100" dir="2700000" algn="tl">
                    <a:srgbClr val="000000"/>
                  </a:outerShdw>
                </a:effectLst>
                <a:latin typeface="Tahoma" pitchFamily="34" charset="0"/>
              </a:rPr>
              <a:t> Mas sus criados se le acercaron y le hablaron diciendo: Padre mío, si el profeta te mandara alguna gran cosa, ¿no la harías? ¿Cuánto más, diciéndote: Lávate, y serás limpio? </a:t>
            </a:r>
          </a:p>
          <a:p>
            <a:pPr algn="just"/>
            <a:r>
              <a:rPr lang="es-ES" sz="3200" b="1" dirty="0">
                <a:solidFill>
                  <a:srgbClr val="CCFF66"/>
                </a:solidFill>
                <a:effectLst>
                  <a:outerShdw blurRad="38100" dist="38100" dir="2700000" algn="tl">
                    <a:srgbClr val="000000"/>
                  </a:outerShdw>
                </a:effectLst>
                <a:latin typeface="Tahoma" pitchFamily="34" charset="0"/>
              </a:rPr>
              <a:t>14</a:t>
            </a:r>
            <a:r>
              <a:rPr lang="es-ES" sz="3200" dirty="0">
                <a:solidFill>
                  <a:srgbClr val="CCFF66"/>
                </a:solidFill>
                <a:effectLst>
                  <a:outerShdw blurRad="38100" dist="38100" dir="2700000" algn="tl">
                    <a:srgbClr val="000000"/>
                  </a:outerShdw>
                </a:effectLst>
                <a:latin typeface="Tahoma" pitchFamily="34" charset="0"/>
              </a:rPr>
              <a:t> El entonces descendió, y se zambulló siete veces en el Jordán, conforme a la palabra del varón de Dios; y su carne se volvió como la carne de un niño, y quedó limpio.</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7813" name="Picture 5" descr="www.goodsalt.com goodsalt inspirational art photography religious art illustration illustrations spiritual art christian  lwjas0178.jpg  2 5 bible evangelism justinen kings lars miracles stories bible characters clean cleansed deliverance disease elisha forgiven forgiveness goodsalt grateful happiness happy heal healed healing jordan joyful joyous kinds leper leprosy male man naaman obedient old river sick smile soldiers stories syria testament thankful water worship "/>
          <p:cNvPicPr>
            <a:picLocks noChangeAspect="1" noChangeArrowheads="1"/>
          </p:cNvPicPr>
          <p:nvPr/>
        </p:nvPicPr>
        <p:blipFill>
          <a:blip r:embed="rId4"/>
          <a:srcRect b="13587"/>
          <a:stretch>
            <a:fillRect/>
          </a:stretch>
        </p:blipFill>
        <p:spPr bwMode="auto">
          <a:xfrm>
            <a:off x="1571604" y="428604"/>
            <a:ext cx="5261047" cy="5857892"/>
          </a:xfrm>
          <a:prstGeom prst="rect">
            <a:avLst/>
          </a:prstGeom>
          <a:ln>
            <a:noFill/>
          </a:ln>
          <a:effectLst>
            <a:softEdge rad="112500"/>
          </a:effectLst>
        </p:spPr>
      </p:pic>
      <p:pic>
        <p:nvPicPr>
          <p:cNvPr id="5" name="Ministerios la mision wmv.wmv">
            <a:hlinkClick r:id="" action="ppaction://media"/>
          </p:cNvPr>
          <p:cNvPicPr>
            <a:picLocks noRot="1" noChangeAspect="1"/>
          </p:cNvPicPr>
          <p:nvPr>
            <a:videoFile r:link="rId1"/>
          </p:nvPr>
        </p:nvPicPr>
        <p:blipFill>
          <a:blip r:embed="rId5" cstate="print"/>
          <a:stretch>
            <a:fillRect/>
          </a:stretch>
        </p:blipFill>
        <p:spPr>
          <a:xfrm>
            <a:off x="7524760" y="5643570"/>
            <a:ext cx="1619240" cy="1214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28596" y="285728"/>
            <a:ext cx="5688013" cy="1143000"/>
          </a:xfrm>
        </p:spPr>
        <p:txBody>
          <a:bodyPr/>
          <a:lstStyle/>
          <a:p>
            <a:r>
              <a:rPr lang="es-MX" sz="8000" dirty="0">
                <a:solidFill>
                  <a:schemeClr val="hlink"/>
                </a:solidFill>
                <a:latin typeface="Tahoma" pitchFamily="34" charset="0"/>
              </a:rPr>
              <a:t>¿Cómo era </a:t>
            </a:r>
            <a:r>
              <a:rPr lang="es-MX" sz="8000" dirty="0" err="1">
                <a:solidFill>
                  <a:schemeClr val="hlink"/>
                </a:solidFill>
                <a:latin typeface="Tahoma" pitchFamily="34" charset="0"/>
              </a:rPr>
              <a:t>Naamán</a:t>
            </a:r>
            <a:r>
              <a:rPr lang="es-MX" sz="8000" dirty="0">
                <a:solidFill>
                  <a:schemeClr val="hlink"/>
                </a:solidFill>
                <a:latin typeface="Tahoma" pitchFamily="34" charset="0"/>
              </a:rPr>
              <a:t>?</a:t>
            </a:r>
          </a:p>
        </p:txBody>
      </p:sp>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pic>
        <p:nvPicPr>
          <p:cNvPr id="18438" name="Picture 6"/>
          <p:cNvPicPr>
            <a:picLocks noChangeAspect="1" noChangeArrowheads="1"/>
          </p:cNvPicPr>
          <p:nvPr/>
        </p:nvPicPr>
        <p:blipFill>
          <a:blip r:embed="rId5"/>
          <a:srcRect/>
          <a:stretch>
            <a:fillRect/>
          </a:stretch>
        </p:blipFill>
        <p:spPr bwMode="auto">
          <a:xfrm>
            <a:off x="1785918" y="2857496"/>
            <a:ext cx="4248150" cy="364807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553</TotalTime>
  <Words>861</Words>
  <Application>Microsoft PowerPoint</Application>
  <PresentationFormat>Presentación en pantalla (4:3)</PresentationFormat>
  <Paragraphs>80</Paragraphs>
  <Slides>26</Slides>
  <Notes>24</Notes>
  <HiddenSlides>0</HiddenSlides>
  <MMClips>26</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Garamond</vt:lpstr>
      <vt:lpstr>Times New Roman</vt:lpstr>
      <vt:lpstr>Tahoma</vt:lpstr>
      <vt:lpstr>Wingdings</vt:lpstr>
      <vt:lpstr>Verdana</vt:lpstr>
      <vt:lpstr>Metro</vt:lpstr>
      <vt:lpstr>Diapositiva 1</vt:lpstr>
      <vt:lpstr>Diapositiva 2</vt:lpstr>
      <vt:lpstr>Diapositiva 3</vt:lpstr>
      <vt:lpstr>Diapositiva 4</vt:lpstr>
      <vt:lpstr>Diapositiva 5</vt:lpstr>
      <vt:lpstr>Diapositiva 6</vt:lpstr>
      <vt:lpstr>Diapositiva 7</vt:lpstr>
      <vt:lpstr>Diapositiva 8</vt:lpstr>
      <vt:lpstr>¿Cómo era Naamán?</vt:lpstr>
      <vt:lpstr>Diapositiva 10</vt:lpstr>
      <vt:lpstr>Diapositiva 11</vt:lpstr>
      <vt:lpstr>Diapositiva 12</vt:lpstr>
      <vt:lpstr>También era LEPROSO</vt:lpstr>
      <vt:lpstr>Diapositiva 14</vt:lpstr>
      <vt:lpstr>1. Dios sana primero LO PRIMERO</vt:lpstr>
      <vt:lpstr>2. Dios puede usar personas o instrumentos inesperados para  NUESTRA SANIDAD</vt:lpstr>
      <vt:lpstr>3. Dios espera  MI COLABORACIÓN en el proceso de sanidad</vt:lpstr>
      <vt:lpstr>4. La sanidad de Dios será siempre a SU MANERA.</vt:lpstr>
      <vt:lpstr>5. Dios espera que expreses tu necesidad en lugar DE ESCONDERLA</vt:lpstr>
      <vt:lpstr>6. La sanidad de Dios NO TIENE LIMITES</vt:lpstr>
      <vt:lpstr>7. Si alguien tiene todo lo de afuera, pero nada en su interior ESTA A UN PASO DE PERDERLO TODO</vt:lpstr>
      <vt:lpstr>Examínate debajo de tu armadura</vt:lpstr>
      <vt:lpstr>Diapositiva 23</vt:lpstr>
      <vt:lpstr>Diapositiva 24</vt:lpstr>
      <vt:lpstr>Diapositiva 25</vt:lpstr>
      <vt:lpstr>Diapositiva 26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office xp</dc:creator>
  <cp:lastModifiedBy>WinuE</cp:lastModifiedBy>
  <cp:revision>19</cp:revision>
  <dcterms:created xsi:type="dcterms:W3CDTF">2004-12-04T17:34:58Z</dcterms:created>
  <dcterms:modified xsi:type="dcterms:W3CDTF">2009-08-31T18:37:26Z</dcterms:modified>
</cp:coreProperties>
</file>