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67" r:id="rId5"/>
    <p:sldId id="269" r:id="rId6"/>
    <p:sldId id="277" r:id="rId7"/>
    <p:sldId id="270" r:id="rId8"/>
    <p:sldId id="278" r:id="rId9"/>
    <p:sldId id="263" r:id="rId10"/>
    <p:sldId id="271" r:id="rId11"/>
    <p:sldId id="279" r:id="rId12"/>
    <p:sldId id="265" r:id="rId13"/>
    <p:sldId id="280" r:id="rId14"/>
    <p:sldId id="264" r:id="rId15"/>
    <p:sldId id="272" r:id="rId16"/>
    <p:sldId id="262" r:id="rId17"/>
    <p:sldId id="273" r:id="rId18"/>
    <p:sldId id="259" r:id="rId19"/>
    <p:sldId id="274" r:id="rId20"/>
    <p:sldId id="258" r:id="rId21"/>
    <p:sldId id="275" r:id="rId22"/>
    <p:sldId id="25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454B-DA67-4056-BBE5-3A52D889AEE9}" type="datetimeFigureOut">
              <a:rPr lang="es-MX" smtClean="0"/>
              <a:pPr/>
              <a:t>27/12/2010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4FBE-E7C5-4DDB-99EE-88A4D555CE8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iconcordancia.com/biblia.php?w_tbl=tbl_capitulos&amp;Libro=46&amp;Capitulos=1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es-ES" b="1" i="1" u="sng" dirty="0">
                <a:solidFill>
                  <a:schemeClr val="bg1"/>
                </a:solidFill>
              </a:rPr>
              <a:t>VENCIENDO AL GIGANTE DEL </a:t>
            </a:r>
            <a:r>
              <a:rPr lang="es-ES" b="1" i="1" u="sng" dirty="0" smtClean="0">
                <a:solidFill>
                  <a:schemeClr val="bg1"/>
                </a:solidFill>
              </a:rPr>
              <a:t>DESÁNIMO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4021178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5580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Las personas tienden a detenerse y hasta abandonar la tarea que</a:t>
            </a:r>
          </a:p>
          <a:p>
            <a:pPr algn="ctr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están realizando, al no entender que toda actividad tiene</a:t>
            </a:r>
          </a:p>
          <a:p>
            <a:pPr algn="ctr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desafíos y dificultades, o al escuchar palabras negativas de</a:t>
            </a:r>
          </a:p>
          <a:p>
            <a:pPr algn="ctr">
              <a:buNone/>
            </a:pPr>
            <a:r>
              <a:rPr lang="es-ES" sz="4000" dirty="0" smtClean="0">
                <a:solidFill>
                  <a:schemeClr val="bg1"/>
                </a:solidFill>
              </a:rPr>
              <a:t>otras personas</a:t>
            </a:r>
            <a:r>
              <a:rPr lang="es-ES" sz="4000" dirty="0" smtClean="0">
                <a:solidFill>
                  <a:schemeClr val="bg1"/>
                </a:solidFill>
              </a:rPr>
              <a:t>.</a:t>
            </a:r>
            <a:endParaRPr lang="es-ES" sz="4000" dirty="0" smtClean="0">
              <a:solidFill>
                <a:schemeClr val="bg1"/>
              </a:solidFill>
            </a:endParaRPr>
          </a:p>
        </p:txBody>
      </p:sp>
      <p:pic>
        <p:nvPicPr>
          <p:cNvPr id="11266" name="Picture 2" descr="http://t0.gstatic.com/images?q=tbn:ANd9GcQmzenlZ37oS206yBO6hUur1p5lTsvtwlzyp5TOp7koL-pY1Pt_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707905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En la Biblia encontramos a hombres y</a:t>
            </a:r>
          </a:p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mujeres que con la ayuda de Dios aplicaron algunos principios</a:t>
            </a:r>
          </a:p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y lograron vencer al gigante del desánimo, terminando así la</a:t>
            </a:r>
          </a:p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tarea que les había sido encomendada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MX" dirty="0"/>
          </a:p>
        </p:txBody>
      </p:sp>
      <p:pic>
        <p:nvPicPr>
          <p:cNvPr id="33794" name="Picture 2" descr="http://www.devocionaldiario.com/wp-content/uploads/2009/07/desan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684076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5292080" cy="6715148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1.Debe </a:t>
            </a:r>
            <a:r>
              <a:rPr lang="es-ES" b="1" dirty="0">
                <a:solidFill>
                  <a:schemeClr val="bg1"/>
                </a:solidFill>
              </a:rPr>
              <a:t>abrir sus </a:t>
            </a:r>
            <a:r>
              <a:rPr lang="es-ES" b="1" dirty="0" smtClean="0">
                <a:solidFill>
                  <a:schemeClr val="bg1"/>
                </a:solidFill>
              </a:rPr>
              <a:t>ojos </a:t>
            </a:r>
            <a:r>
              <a:rPr lang="es-ES" b="1" dirty="0">
                <a:solidFill>
                  <a:schemeClr val="bg1"/>
                </a:solidFill>
              </a:rPr>
              <a:t>a la realidad espiritual.</a:t>
            </a:r>
            <a:endParaRPr lang="es-MX" dirty="0">
              <a:solidFill>
                <a:schemeClr val="bg1"/>
              </a:solidFill>
            </a:endParaRPr>
          </a:p>
          <a:p>
            <a:pPr lvl="0"/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No permita que las situaciones difíciles o adversas de la vida lo cieguen 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  <a:hlinkClick r:id="rId2" action="ppaction://hlinkfile"/>
              </a:rPr>
              <a:t>1 </a:t>
            </a:r>
            <a:r>
              <a:rPr lang="es-MX" sz="2800" b="1" dirty="0" smtClean="0">
                <a:solidFill>
                  <a:schemeClr val="bg1"/>
                </a:solidFill>
                <a:hlinkClick r:id="rId2" action="ppaction://hlinkfile"/>
              </a:rPr>
              <a:t>Corintios 10:13</a:t>
            </a:r>
            <a:r>
              <a:rPr lang="es-MX" sz="2800" b="1" dirty="0" smtClean="0">
                <a:solidFill>
                  <a:schemeClr val="bg1"/>
                </a:solidFill>
              </a:rPr>
              <a:t>:</a:t>
            </a:r>
            <a:r>
              <a:rPr lang="es-MX" sz="2800" dirty="0" smtClean="0">
                <a:solidFill>
                  <a:schemeClr val="bg1"/>
                </a:solidFill>
              </a:rPr>
              <a:t> No os ha sobrevenido ninguna tentación que no sea humana; pero fiel es Dios, que no os dejará ser tentados más de lo que podéis resistir, sino que dará también juntamente con la tentación la salida, para que podáis soportar. </a:t>
            </a:r>
            <a:r>
              <a:rPr lang="es-MX" sz="3600" dirty="0" smtClean="0"/>
              <a:t/>
            </a:r>
            <a:br>
              <a:rPr lang="es-MX" sz="3600" dirty="0" smtClean="0"/>
            </a:br>
            <a:endParaRPr lang="es-MX" sz="3600" dirty="0" smtClean="0"/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261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4"/>
            <a:r>
              <a:rPr lang="es-ES" sz="4000" dirty="0" smtClean="0">
                <a:solidFill>
                  <a:schemeClr val="bg1"/>
                </a:solidFill>
              </a:rPr>
              <a:t>Debe ver que no está solo, Jesús está a su lado y usará cualquier circunstancia o persona para demostrárselo </a:t>
            </a:r>
            <a:r>
              <a:rPr lang="es-ES" sz="4000" dirty="0" smtClean="0">
                <a:solidFill>
                  <a:schemeClr val="bg1"/>
                </a:solidFill>
              </a:rPr>
              <a:t>. V.31</a:t>
            </a:r>
          </a:p>
          <a:p>
            <a:pPr marL="355600" lvl="4"/>
            <a:r>
              <a:rPr lang="es-ES" sz="4000" dirty="0" smtClean="0">
                <a:solidFill>
                  <a:schemeClr val="bg1"/>
                </a:solidFill>
              </a:rPr>
              <a:t>Salmo73:25-26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342900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25.</a:t>
            </a:r>
            <a:r>
              <a:rPr lang="es-MX" sz="3200" dirty="0" smtClean="0">
                <a:solidFill>
                  <a:schemeClr val="bg1"/>
                </a:solidFill>
              </a:rPr>
              <a:t> ¿A quién tengo yo en los cielos sino a </a:t>
            </a:r>
            <a:r>
              <a:rPr lang="es-MX" sz="3200" dirty="0" smtClean="0">
                <a:solidFill>
                  <a:schemeClr val="bg1"/>
                </a:solidFill>
              </a:rPr>
              <a:t>ti</a:t>
            </a:r>
            <a:r>
              <a:rPr lang="es-MX" sz="3200" dirty="0" smtClean="0">
                <a:solidFill>
                  <a:schemeClr val="bg1"/>
                </a:solidFill>
              </a:rPr>
              <a:t/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Y fuera de ti nada deseo en la tierra.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26.</a:t>
            </a:r>
            <a:r>
              <a:rPr lang="es-MX" sz="3200" dirty="0" smtClean="0">
                <a:solidFill>
                  <a:schemeClr val="bg1"/>
                </a:solidFill>
              </a:rPr>
              <a:t> Mi carne y mi corazón desfallecen;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Mas la roca de mi corazón y mi porción es Dios para siempre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sz="3600" dirty="0" smtClean="0">
                <a:solidFill>
                  <a:schemeClr val="bg1"/>
                </a:solidFill>
              </a:rPr>
              <a:t>2</a:t>
            </a:r>
            <a:r>
              <a:rPr lang="es-MX" dirty="0" smtClean="0">
                <a:solidFill>
                  <a:schemeClr val="bg1"/>
                </a:solidFill>
              </a:rPr>
              <a:t>.  </a:t>
            </a:r>
            <a:r>
              <a:rPr lang="es-MX" sz="3600" dirty="0" smtClean="0">
                <a:solidFill>
                  <a:schemeClr val="bg1"/>
                </a:solidFill>
              </a:rPr>
              <a:t>Debe </a:t>
            </a:r>
            <a:r>
              <a:rPr lang="es-MX" sz="3600" dirty="0" smtClean="0">
                <a:solidFill>
                  <a:schemeClr val="bg1"/>
                </a:solidFill>
              </a:rPr>
              <a:t>alimentarse de las promesas de Dios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928670"/>
            <a:ext cx="6143636" cy="5786478"/>
          </a:xfrm>
        </p:spPr>
        <p:txBody>
          <a:bodyPr>
            <a:normAutofit/>
          </a:bodyPr>
          <a:lstStyle/>
          <a:p>
            <a:pPr lvl="0"/>
            <a:r>
              <a:rPr lang="es-ES" sz="4000" dirty="0" smtClean="0">
                <a:solidFill>
                  <a:schemeClr val="bg1"/>
                </a:solidFill>
              </a:rPr>
              <a:t>Llene </a:t>
            </a:r>
            <a:r>
              <a:rPr lang="es-ES" sz="4000" dirty="0">
                <a:solidFill>
                  <a:schemeClr val="bg1"/>
                </a:solidFill>
              </a:rPr>
              <a:t>su alma, corazón y mente con las promesas de Dios escritas en su Palabra.  Léala, estúdiela, memorícela, hágala suya; los discípulos se fortalecieron al oír las Escrituras (v.32)   Salmo </a:t>
            </a:r>
            <a:r>
              <a:rPr lang="es-ES" sz="4000" dirty="0" smtClean="0">
                <a:solidFill>
                  <a:schemeClr val="bg1"/>
                </a:solidFill>
              </a:rPr>
              <a:t>91:2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2038350"/>
            <a:ext cx="3209925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600" dirty="0" smtClean="0">
                <a:solidFill>
                  <a:schemeClr val="bg1"/>
                </a:solidFill>
              </a:rPr>
              <a:t>No deje que los comentarios o apreciaciones de los demás lo desalienten.  Los comentarios de los habitantes de Jerusalén habían abatido a los discípulos al punto de cegarlos y olvidar todo lo que Jesús les había dicho (v. 14-16)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632" y="2786058"/>
            <a:ext cx="579220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3</a:t>
            </a:r>
            <a:r>
              <a:rPr lang="es-ES" sz="3600" b="1" dirty="0" smtClean="0">
                <a:solidFill>
                  <a:schemeClr val="bg1"/>
                </a:solidFill>
              </a:rPr>
              <a:t>. Debe </a:t>
            </a:r>
            <a:r>
              <a:rPr lang="es-ES" sz="3600" b="1" dirty="0" smtClean="0">
                <a:solidFill>
                  <a:schemeClr val="bg1"/>
                </a:solidFill>
              </a:rPr>
              <a:t>actuar  </a:t>
            </a:r>
            <a:r>
              <a:rPr lang="es-ES" sz="3600" b="1" dirty="0">
                <a:solidFill>
                  <a:schemeClr val="bg1"/>
                </a:solidFill>
              </a:rPr>
              <a:t>y   no </a:t>
            </a:r>
            <a:r>
              <a:rPr lang="es-ES" sz="3600" b="1" dirty="0" smtClean="0">
                <a:solidFill>
                  <a:schemeClr val="bg1"/>
                </a:solidFill>
              </a:rPr>
              <a:t>detenerse.</a:t>
            </a:r>
            <a:endParaRPr lang="es-MX" sz="3600" dirty="0">
              <a:solidFill>
                <a:schemeClr val="bg1"/>
              </a:solidFill>
            </a:endParaRPr>
          </a:p>
          <a:p>
            <a:pPr lvl="0"/>
            <a:r>
              <a:rPr lang="es-ES" sz="3600" dirty="0">
                <a:solidFill>
                  <a:schemeClr val="bg1"/>
                </a:solidFill>
              </a:rPr>
              <a:t>No deje que el desánimo lo detenga, levántese y recuerde que si Dios le ha hablado y dado promesas, las cumplirá a pesar de todos </a:t>
            </a:r>
            <a:r>
              <a:rPr lang="es-ES" sz="3600" dirty="0" smtClean="0">
                <a:solidFill>
                  <a:schemeClr val="bg1"/>
                </a:solidFill>
              </a:rPr>
              <a:t>los inconvenientes</a:t>
            </a:r>
            <a:r>
              <a:rPr lang="es-ES" sz="3600" dirty="0">
                <a:solidFill>
                  <a:schemeClr val="bg1"/>
                </a:solidFill>
              </a:rPr>
              <a:t>, los discípulos se levantaron (v. 33</a:t>
            </a:r>
            <a:r>
              <a:rPr lang="es-ES" sz="3600" dirty="0" smtClean="0">
                <a:solidFill>
                  <a:schemeClr val="bg1"/>
                </a:solidFill>
              </a:rPr>
              <a:t>)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65565"/>
            <a:ext cx="4500562" cy="399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>
                <a:solidFill>
                  <a:schemeClr val="bg1"/>
                </a:solidFill>
              </a:rPr>
              <a:t>Actúe</a:t>
            </a:r>
            <a:r>
              <a:rPr lang="es-ES" sz="3600" dirty="0">
                <a:solidFill>
                  <a:schemeClr val="bg1"/>
                </a:solidFill>
              </a:rPr>
              <a:t>, lleve su fe a la práctica, no es suficiente solo creerle a Dios y cruzarse de brazos, sino demostrar que le hemos creído accionando (haciendo nuestra parte) Santiago </a:t>
            </a:r>
            <a:r>
              <a:rPr lang="es-ES" sz="3600" dirty="0" smtClean="0">
                <a:solidFill>
                  <a:schemeClr val="bg1"/>
                </a:solidFill>
              </a:rPr>
              <a:t>2:17-22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27" y="2928920"/>
            <a:ext cx="5238773" cy="392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3578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4.Debe </a:t>
            </a:r>
            <a:r>
              <a:rPr lang="es-MX" dirty="0" smtClean="0">
                <a:solidFill>
                  <a:schemeClr val="bg1"/>
                </a:solidFill>
              </a:rPr>
              <a:t>buscar la compañía de otros hermanos. </a:t>
            </a:r>
            <a:endParaRPr lang="es-MX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bg1"/>
                </a:solidFill>
              </a:rPr>
              <a:t>La </a:t>
            </a:r>
            <a:r>
              <a:rPr lang="es-MX" dirty="0" smtClean="0">
                <a:solidFill>
                  <a:schemeClr val="bg1"/>
                </a:solidFill>
              </a:rPr>
              <a:t>soledad es fuente de desaliento y frustración </a:t>
            </a:r>
            <a:r>
              <a:rPr lang="es-ES" b="1" dirty="0" smtClean="0">
                <a:solidFill>
                  <a:schemeClr val="bg1"/>
                </a:solidFill>
              </a:rPr>
              <a:t>Eclesiastés 4:9-12. Los dos discípulos fortalecieron su estado de ánimo reuniéndose con los otros discípulos (v. 33b.)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Imagenes\La Mision\Iglesia La Misión\CELEBRACION AGOSTO 2007\de todo un poco 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43" y="2500306"/>
            <a:ext cx="5810257" cy="435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En la comunión y relación con otros hermanos en la fe, tomamos fuerzas para seguir adelante.  Hebreos 10:25 no dejemos de congregarnos (a un grupo y a la iglesia.</a:t>
            </a:r>
            <a:endParaRPr lang="es-MX" sz="36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E:\Imagenes\La Mision\Iglesia La Misión\BAUTISMOS Y CAMPAÑA ABRIL 2007\varias 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89536"/>
            <a:ext cx="6357950" cy="476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0" y="0"/>
            <a:ext cx="3286116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LUCAS 24:13-35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89280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err="1" smtClean="0">
                <a:solidFill>
                  <a:schemeClr val="bg1"/>
                </a:solidFill>
              </a:rPr>
              <a:t>Luc</a:t>
            </a:r>
            <a:r>
              <a:rPr lang="es-MX" sz="3600" b="1" dirty="0" smtClean="0">
                <a:solidFill>
                  <a:schemeClr val="bg1"/>
                </a:solidFill>
              </a:rPr>
              <a:t> 24:13  </a:t>
            </a:r>
            <a:r>
              <a:rPr lang="es-MX" sz="3600" b="1" dirty="0" smtClean="0">
                <a:solidFill>
                  <a:schemeClr val="bg1"/>
                </a:solidFill>
              </a:rPr>
              <a:t>Y he aquí,  dos de ellos iban el mismo día a una aldea llamada </a:t>
            </a:r>
            <a:r>
              <a:rPr lang="es-MX" sz="3600" b="1" dirty="0" err="1" smtClean="0">
                <a:solidFill>
                  <a:schemeClr val="bg1"/>
                </a:solidFill>
              </a:rPr>
              <a:t>Emaús</a:t>
            </a:r>
            <a:r>
              <a:rPr lang="es-MX" sz="3600" b="1" dirty="0" smtClean="0">
                <a:solidFill>
                  <a:schemeClr val="bg1"/>
                </a:solidFill>
              </a:rPr>
              <a:t>,  que estaba a sesenta estadios de Jerusalén.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24:14  E iban hablando entre sí de todas aquellas cosas que habían acontecido.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>24:15  Sucedió que mientras hablaban y discutían entre sí,  Jesús mismo se acercó,  y caminaba con ellos.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5. Debe </a:t>
            </a:r>
            <a:r>
              <a:rPr lang="es-ES" sz="3600" b="1" dirty="0" smtClean="0">
                <a:solidFill>
                  <a:schemeClr val="bg1"/>
                </a:solidFill>
              </a:rPr>
              <a:t>contar </a:t>
            </a:r>
            <a:r>
              <a:rPr lang="es-ES" sz="3600" b="1" dirty="0">
                <a:solidFill>
                  <a:schemeClr val="bg1"/>
                </a:solidFill>
              </a:rPr>
              <a:t>las maravillas que Dios ha hecho.</a:t>
            </a:r>
            <a:endParaRPr lang="es-MX" sz="3600" dirty="0">
              <a:solidFill>
                <a:schemeClr val="bg1"/>
              </a:solidFill>
            </a:endParaRPr>
          </a:p>
          <a:p>
            <a:pPr lvl="0"/>
            <a:r>
              <a:rPr lang="es-ES" sz="3600" dirty="0">
                <a:solidFill>
                  <a:schemeClr val="bg1"/>
                </a:solidFill>
              </a:rPr>
              <a:t>1 Crónicas 16:8-9 “...Dad a conocer en los pueblos sus obras...Hablad de todas sus  maravillas.” El poder que tienen las palabras para animar o desanimar es indiscutible. Su fe y la de otros crece al oír los milagros que Dios hace</a:t>
            </a:r>
            <a:r>
              <a:rPr lang="es-ES" sz="3600" dirty="0" smtClean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87667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dirty="0" smtClean="0">
                <a:solidFill>
                  <a:schemeClr val="bg1"/>
                </a:solidFill>
              </a:rPr>
              <a:t>Testifique; los once discípulos animaron a Cleofás y a su amigo con el testimonio de que Cristo había resucitado, pero ellos también compartieron lo que les había sucedido en el camino y todos fueron bendecidos. (v. 35)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87667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CONCLUSIÓN: Creamos y escuchemos las palabras de Dios antes que las palabras desalentadoras y las circunstancias difíciles porque “Todo lo puede en Cristo que le fortalece” Filipenses 4:13. Llénese con el poder del Espíritu Santo, Él es para nosotros como la gasolina para los autos</a:t>
            </a:r>
            <a:r>
              <a:rPr lang="es-ES" sz="3600" dirty="0" smtClean="0">
                <a:solidFill>
                  <a:schemeClr val="bg1"/>
                </a:solidFill>
              </a:rPr>
              <a:t>.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218" y="3786190"/>
            <a:ext cx="437579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24:16  </a:t>
            </a:r>
            <a:r>
              <a:rPr lang="es-MX" sz="3600" dirty="0" smtClean="0">
                <a:solidFill>
                  <a:schemeClr val="bg1"/>
                </a:solidFill>
              </a:rPr>
              <a:t>Mas los ojos de ellos estaban velados,  para que no le conociesen.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 24:17  </a:t>
            </a:r>
            <a:r>
              <a:rPr lang="es-MX" sz="3600" dirty="0" smtClean="0">
                <a:solidFill>
                  <a:schemeClr val="bg1"/>
                </a:solidFill>
              </a:rPr>
              <a:t>Y les dijo:  ¿Qué pláticas son estas que tenéis entre vosotros mientras camináis,  y por qué estáis tristes?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</a:t>
            </a:r>
            <a:r>
              <a:rPr lang="es-MX" sz="3600" dirty="0" smtClean="0">
                <a:solidFill>
                  <a:schemeClr val="bg1"/>
                </a:solidFill>
              </a:rPr>
              <a:t>24:18  Respondiendo uno de ellos,  que se llamaba </a:t>
            </a:r>
            <a:r>
              <a:rPr lang="es-MX" sz="3600" dirty="0" smtClean="0">
                <a:solidFill>
                  <a:schemeClr val="bg1"/>
                </a:solidFill>
              </a:rPr>
              <a:t>Cleofás,  </a:t>
            </a:r>
            <a:r>
              <a:rPr lang="es-MX" sz="3600" dirty="0" smtClean="0">
                <a:solidFill>
                  <a:schemeClr val="bg1"/>
                </a:solidFill>
              </a:rPr>
              <a:t>le dijo:  ¿Eres tú el único forastero en Jerusalén que no has sabido las cosas que en ella han acontecido en estos días?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</a:t>
            </a:r>
            <a:r>
              <a:rPr lang="es-MX" sz="3200" dirty="0" smtClean="0">
                <a:solidFill>
                  <a:schemeClr val="bg1"/>
                </a:solidFill>
              </a:rPr>
              <a:t>24:19  Entonces él les dijo:   Qué cosas?  Y ellos le dijeron:  De Jesús nazareno,  que fue varón profeta,  poderoso en obra y en palabra delante de Dios y de todo el pueblo;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24:20  </a:t>
            </a:r>
            <a:r>
              <a:rPr lang="es-MX" sz="3200" dirty="0" smtClean="0">
                <a:solidFill>
                  <a:schemeClr val="bg1"/>
                </a:solidFill>
              </a:rPr>
              <a:t>y cómo le entregaron los principales sacerdotes y nuestros gobernantes a sentencia de muerte,  y le crucificaron.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</a:t>
            </a:r>
            <a:r>
              <a:rPr lang="es-MX" sz="3200" dirty="0" smtClean="0">
                <a:solidFill>
                  <a:schemeClr val="bg1"/>
                </a:solidFill>
              </a:rPr>
              <a:t>24:21  Pero nosotros esperábamos que él era el que había de redimir a Israel;  y ahora,  además de todo esto,  hoy es ya el tercer día que esto ha acontecido.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884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smtClean="0">
                <a:solidFill>
                  <a:schemeClr val="bg1"/>
                </a:solidFill>
              </a:rPr>
              <a:t>24:22  Aunque también nos han asombrado unas mujeres de entre nosotros,  las que antes del día fueron al sepulcro;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24:23  </a:t>
            </a:r>
            <a:r>
              <a:rPr lang="es-MX" sz="3200" dirty="0" smtClean="0">
                <a:solidFill>
                  <a:schemeClr val="bg1"/>
                </a:solidFill>
              </a:rPr>
              <a:t>y como no hallaron su cuerpo,  vinieron diciendo que también habían visto visión de ángeles,  quienes dijeron que él vive.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24:24  </a:t>
            </a:r>
            <a:r>
              <a:rPr lang="es-MX" sz="3200" dirty="0" smtClean="0">
                <a:solidFill>
                  <a:schemeClr val="bg1"/>
                </a:solidFill>
              </a:rPr>
              <a:t>Y fueron algunos de los nuestros al sepulcro,  y hallaron así como las mujeres habían dicho,  pero a él no le vieron.</a:t>
            </a:r>
          </a:p>
          <a:p>
            <a:r>
              <a:rPr lang="es-MX" sz="3200" dirty="0" err="1" smtClean="0">
                <a:solidFill>
                  <a:schemeClr val="bg1"/>
                </a:solidFill>
              </a:rPr>
              <a:t>Luc</a:t>
            </a:r>
            <a:r>
              <a:rPr lang="es-MX" sz="3200" dirty="0" smtClean="0">
                <a:solidFill>
                  <a:schemeClr val="bg1"/>
                </a:solidFill>
              </a:rPr>
              <a:t>  24:25  </a:t>
            </a:r>
            <a:r>
              <a:rPr lang="es-MX" sz="3200" dirty="0" smtClean="0">
                <a:solidFill>
                  <a:schemeClr val="bg1"/>
                </a:solidFill>
              </a:rPr>
              <a:t>Entonces él les dijo:  ¡Oh insensatos,  y tardos de corazón para creer todo lo que los profetas han dicho!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</a:t>
            </a:r>
            <a:r>
              <a:rPr lang="es-MX" sz="3600" dirty="0" smtClean="0">
                <a:solidFill>
                  <a:schemeClr val="bg1"/>
                </a:solidFill>
              </a:rPr>
              <a:t>24:26  ¿No era necesario que el Cristo padeciera estas cosas,  y que entrara en su gloria?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</a:t>
            </a:r>
            <a:r>
              <a:rPr lang="es-MX" sz="3600" dirty="0" smtClean="0">
                <a:solidFill>
                  <a:schemeClr val="bg1"/>
                </a:solidFill>
              </a:rPr>
              <a:t>24:27  Y comenzando desde Moisés,  y siguiendo por todos los profetas,  les declaraba en todas las Escrituras lo que de él decían.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</a:t>
            </a:r>
            <a:r>
              <a:rPr lang="es-MX" sz="3600" dirty="0" smtClean="0">
                <a:solidFill>
                  <a:schemeClr val="bg1"/>
                </a:solidFill>
              </a:rPr>
              <a:t>24:28  Llegaron a la aldea adonde iban,  y él hizo como que iba más lejos.</a:t>
            </a:r>
          </a:p>
          <a:p>
            <a:r>
              <a:rPr lang="es-MX" sz="3600" dirty="0" err="1" smtClean="0">
                <a:solidFill>
                  <a:schemeClr val="bg1"/>
                </a:solidFill>
              </a:rPr>
              <a:t>Luc</a:t>
            </a:r>
            <a:r>
              <a:rPr lang="es-MX" sz="3600" dirty="0" smtClean="0">
                <a:solidFill>
                  <a:schemeClr val="bg1"/>
                </a:solidFill>
              </a:rPr>
              <a:t>  24:29  </a:t>
            </a:r>
            <a:r>
              <a:rPr lang="es-MX" sz="3600" dirty="0" smtClean="0">
                <a:solidFill>
                  <a:schemeClr val="bg1"/>
                </a:solidFill>
              </a:rPr>
              <a:t>Mas ellos le obligaron a quedarse,  diciendo:  Quédate con nosotros,  porque se hace tarde,  y el día ya ha declinado.  Entró,  pues,  a quedarse con ellos.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24:30  Y aconteció que estando sentado con ellos a la mesa,  tomó el pan y lo bendijo,  lo partió,  y les dio.</a:t>
            </a:r>
          </a:p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24:31  Entonces les fueron abiertos los ojos,  y le reconocieron;  mas él se desapareció de su vista.</a:t>
            </a:r>
          </a:p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24:32  Y se decían el uno al otro:  ¿No ardía nuestro corazón en nosotros,  mientras nos hablaba en el camino,  y cuando nos abría las Escrituras?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24:33  Y levantándose en la misma hora,  volvieron a Jerusalén,  y hallaron a los once reunidos,  y a los que estaban con ellos,</a:t>
            </a:r>
          </a:p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24:34  que decían:  Ha resucitado el Señor verdaderamente,  y ha aparecido a Simón.</a:t>
            </a:r>
          </a:p>
          <a:p>
            <a:r>
              <a:rPr lang="es-MX" sz="4000" dirty="0" err="1" smtClean="0">
                <a:solidFill>
                  <a:schemeClr val="bg1"/>
                </a:solidFill>
              </a:rPr>
              <a:t>Luc</a:t>
            </a:r>
            <a:r>
              <a:rPr lang="es-MX" sz="4000" dirty="0" smtClean="0">
                <a:solidFill>
                  <a:schemeClr val="bg1"/>
                </a:solidFill>
              </a:rPr>
              <a:t>  </a:t>
            </a:r>
            <a:r>
              <a:rPr lang="es-MX" sz="4000" dirty="0" smtClean="0">
                <a:solidFill>
                  <a:schemeClr val="bg1"/>
                </a:solidFill>
              </a:rPr>
              <a:t>24:35  Entonces ellos contaban las cosas que les habían acontecido en el camino,  y cómo le habían reconocido al partir el pan.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5940152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.  </a:t>
            </a:r>
            <a:r>
              <a:rPr lang="es-ES" sz="4000" dirty="0" smtClean="0">
                <a:solidFill>
                  <a:schemeClr val="bg1"/>
                </a:solidFill>
              </a:rPr>
              <a:t>Aprender 5 principios para tomar victoria sobre    el </a:t>
            </a:r>
            <a:r>
              <a:rPr lang="es-ES" sz="4000" dirty="0" smtClean="0">
                <a:solidFill>
                  <a:schemeClr val="bg1"/>
                </a:solidFill>
              </a:rPr>
              <a:t>desánimo</a:t>
            </a:r>
            <a:endParaRPr lang="es-MX" sz="4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sz="4000" dirty="0">
                <a:solidFill>
                  <a:schemeClr val="bg1"/>
                </a:solidFill>
              </a:rPr>
              <a:t> </a:t>
            </a:r>
            <a:endParaRPr lang="es-MX" sz="4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El </a:t>
            </a:r>
            <a:r>
              <a:rPr lang="es-ES" sz="3600" dirty="0">
                <a:solidFill>
                  <a:schemeClr val="bg1"/>
                </a:solidFill>
              </a:rPr>
              <a:t>desánimo y la frustración se han convertido en uno de </a:t>
            </a:r>
            <a:r>
              <a:rPr lang="es-ES" sz="3600" dirty="0" smtClean="0">
                <a:solidFill>
                  <a:schemeClr val="bg1"/>
                </a:solidFill>
              </a:rPr>
              <a:t>los</a:t>
            </a:r>
          </a:p>
          <a:p>
            <a:pPr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enemigos </a:t>
            </a:r>
            <a:r>
              <a:rPr lang="es-ES" sz="3600" dirty="0">
                <a:solidFill>
                  <a:schemeClr val="bg1"/>
                </a:solidFill>
              </a:rPr>
              <a:t>gigantescos más comunes para el hombre de </a:t>
            </a:r>
            <a:r>
              <a:rPr lang="es-ES" sz="3600" dirty="0" smtClean="0">
                <a:solidFill>
                  <a:schemeClr val="bg1"/>
                </a:solidFill>
              </a:rPr>
              <a:t>hoy, es </a:t>
            </a:r>
            <a:r>
              <a:rPr lang="es-ES" sz="3600" dirty="0">
                <a:solidFill>
                  <a:schemeClr val="bg1"/>
                </a:solidFill>
              </a:rPr>
              <a:t>como cuando a un automóvil se le acaba la gasolina. 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t0.gstatic.com/images?q=tbn:ANd9GcSMK76fT_YmCntlsiMwQiUZnc5TMuJlKIyOFeTle190CjRKgb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1628800"/>
            <a:ext cx="3203848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1200</Words>
  <Application>Microsoft Office PowerPoint</Application>
  <PresentationFormat>Presentación en pantalla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VENCIENDO AL GIGANTE DEL DESÁNIMO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 2.  Debe alimentarse de las promesas de Dios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VENCIENDO AL GIGANTE DEL DESÁNIMO</dc:title>
  <dc:creator>Martha Paez</dc:creator>
  <cp:lastModifiedBy>Elías Páez</cp:lastModifiedBy>
  <cp:revision>19</cp:revision>
  <dcterms:created xsi:type="dcterms:W3CDTF">2010-01-19T04:51:49Z</dcterms:created>
  <dcterms:modified xsi:type="dcterms:W3CDTF">2010-12-27T21:34:51Z</dcterms:modified>
</cp:coreProperties>
</file>