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9"/>
  </p:notesMasterIdLst>
  <p:sldIdLst>
    <p:sldId id="256" r:id="rId2"/>
    <p:sldId id="257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79" r:id="rId11"/>
    <p:sldId id="264" r:id="rId12"/>
    <p:sldId id="286" r:id="rId13"/>
    <p:sldId id="265" r:id="rId14"/>
    <p:sldId id="287" r:id="rId15"/>
    <p:sldId id="269" r:id="rId16"/>
    <p:sldId id="270" r:id="rId17"/>
    <p:sldId id="288" r:id="rId18"/>
    <p:sldId id="271" r:id="rId19"/>
    <p:sldId id="272" r:id="rId20"/>
    <p:sldId id="289" r:id="rId21"/>
    <p:sldId id="273" r:id="rId22"/>
    <p:sldId id="290" r:id="rId23"/>
    <p:sldId id="274" r:id="rId24"/>
    <p:sldId id="291" r:id="rId25"/>
    <p:sldId id="292" r:id="rId26"/>
    <p:sldId id="278" r:id="rId27"/>
    <p:sldId id="29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60" d="100"/>
          <a:sy n="60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BA5E627-6BA2-45B2-B5E4-453ACBA9A4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04E42B-67DE-4DE0-9C1A-255AED7A57A3}" type="slidenum">
              <a:rPr lang="en-US"/>
              <a:pPr/>
              <a:t>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2D3E0-A68D-4EAD-9826-BC0012E9ECDD}" type="slidenum">
              <a:rPr lang="en-US"/>
              <a:pPr/>
              <a:t>11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96C725-AE6A-42DF-A738-5B0C5CD9E37B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532BC4-8E54-43BD-8104-394A894A3399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817F5D-E036-43E5-B231-66D8B1D9D10E}" type="slidenum">
              <a:rPr lang="en-US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755BE-A710-4474-9354-B25300425485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F901F-45E3-4398-8285-09566B52FE13}" type="slidenum">
              <a:rPr lang="en-US"/>
              <a:pPr/>
              <a:t>17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939106-81BD-4908-BD7A-A4C105799D87}" type="slidenum">
              <a:rPr lang="en-US"/>
              <a:pPr/>
              <a:t>18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50A424-8812-4BFE-A7F4-1A233299AF19}" type="slidenum">
              <a:rPr lang="en-US"/>
              <a:pPr/>
              <a:t>19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48C199-57D2-4254-8436-DF9BB59382C1}" type="slidenum">
              <a:rPr lang="en-US"/>
              <a:pPr/>
              <a:t>20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61476-AF75-4822-AB92-0B1FE387E459}" type="slidenum">
              <a:rPr lang="en-US"/>
              <a:pPr/>
              <a:t>21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966ED5-7D7E-486B-9880-4CCA31BC9FB7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482A6-CF81-4CF6-AF65-606685DE7D7F}" type="slidenum">
              <a:rPr lang="en-US"/>
              <a:pPr/>
              <a:t>22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ADF04-FB23-4761-AF46-F9B68C3E85F9}" type="slidenum">
              <a:rPr lang="en-US"/>
              <a:pPr/>
              <a:t>23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94EE3-4C8D-43AC-A7BE-4FAA487F662F}" type="slidenum">
              <a:rPr lang="en-US"/>
              <a:pPr/>
              <a:t>24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B4B0FD-49ED-4A3A-8609-B1D1AE6988F2}" type="slidenum">
              <a:rPr lang="en-US"/>
              <a:pPr/>
              <a:t>26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777B9-1781-4A79-90D1-D6892CA3954B}" type="slidenum">
              <a:rPr lang="en-US"/>
              <a:pPr/>
              <a:t>27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DF786-F4DD-4BFF-B991-110AA956C4E1}" type="slidenum">
              <a:rPr lang="en-US"/>
              <a:pPr/>
              <a:t>3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504F43-D9CA-42E7-8494-A0A4A743C9CB}" type="slidenum">
              <a:rPr lang="en-US"/>
              <a:pPr/>
              <a:t>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181981-044D-488B-8181-C9AA87F06C76}" type="slidenum">
              <a:rPr lang="en-US"/>
              <a:pPr/>
              <a:t>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BA0D6-0A31-4B9C-9208-3002CEB676E1}" type="slidenum">
              <a:rPr lang="en-US"/>
              <a:pPr/>
              <a:t>6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456DB-9C9D-44A2-B449-7E89F41C846B}" type="slidenum">
              <a:rPr lang="en-US"/>
              <a:pPr/>
              <a:t>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6410B-553E-4171-8D9F-57B75AA7E3D9}" type="slidenum">
              <a:rPr lang="en-US"/>
              <a:pPr/>
              <a:t>8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7BE4CD-22E3-480E-AB3D-FF026ADCEB59}" type="slidenum">
              <a:rPr lang="en-US"/>
              <a:pPr/>
              <a:t>9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1B7735-22AC-49DC-8960-E62BE7935EB9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1E6F6E-818B-42F9-8CCB-DD8880920E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3845B-23AC-4E88-9118-E977F3648BCB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73752-08B6-4A55-82B3-7CA0B6EDD0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F4A9-CAE5-458B-8B48-F7DD8951543A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0156E-D680-49E8-82E9-219E86A7ECD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D9B36-6728-47F6-8584-D2224E51B6B4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194D66-1337-4BA3-AFBA-098A11E6EBD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220F4-1786-471A-87E1-60DEE81277C4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15D4E3-F812-4771-85D9-F58081FAC47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85229-C1D3-4FFD-A406-7FA9FB247780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A69F4-7486-4A67-8DD1-386E256FD6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D7F50A-A064-4597-8359-52915B6348F2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D60489-B68E-4AE7-8654-3A3552A2B40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F4B28E-0930-45FD-AB23-1CC0F4BB6D0B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D1FAE-655E-46F5-8650-7ED71406B3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6A02FA-9D71-4ED9-8C22-65E13906013F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4AB9A-D5B9-47D9-A2F5-9BB70B3195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2B3B0E-C785-4D46-A6B6-A34D12386F6E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AB1201-F945-4E95-BE4A-B4B5C0141C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02DCBCE-3A6A-4BAD-8E93-D44C701EB819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D9921B1-2AD9-4892-88B2-C451F805A15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607EBB-CDF4-467B-97CF-2C18CA532383}" type="datetimeFigureOut">
              <a:rPr lang="es-ES" smtClean="0"/>
              <a:pPr/>
              <a:t>21/01/2011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51E78DA-91E4-4C25-BE76-65CEEF111A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l&#237;as%20P&#225;ez\Desktop\retiro%20de%20lideres%20el%20llanto%20de%20la%20esteril\6.%20LLAMAMIENTO\Ministerios%20la%20mision%20wmv.wmv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73275"/>
            <a:ext cx="8763000" cy="1965325"/>
          </a:xfrm>
        </p:spPr>
        <p:txBody>
          <a:bodyPr anchor="b" anchorCtr="1"/>
          <a:lstStyle/>
          <a:p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/>
            </a:r>
            <a:b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n-US" sz="96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Llamamiento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5" descr="Roveto%20ardente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28600" y="685800"/>
            <a:ext cx="8475689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n-US" sz="5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Clases de llamamiento</a:t>
            </a:r>
            <a:endParaRPr lang="en-US" sz="5400" i="1" u="sng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1. HUMANO</a:t>
            </a:r>
          </a:p>
          <a:p>
            <a:pPr marL="609600" indent="-609600">
              <a:buFontTx/>
              <a:buNone/>
            </a:pPr>
            <a:r>
              <a:rPr lang="en-U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Cuando el llamado proviene del hombre  sucede lo siguiente:</a:t>
            </a:r>
          </a:p>
          <a:p>
            <a:pPr marL="609600" indent="-609600">
              <a:buFontTx/>
              <a:buNone/>
            </a:pPr>
            <a:endParaRPr lang="en-U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1126445261-176"/>
          <p:cNvPicPr>
            <a:picLocks noChangeAspect="1" noChangeArrowheads="1"/>
          </p:cNvPicPr>
          <p:nvPr/>
        </p:nvPicPr>
        <p:blipFill>
          <a:blip r:embed="rId3" cstate="print"/>
          <a:srcRect b="54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60198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a). Líder falto de discernimiento</a:t>
            </a:r>
          </a:p>
          <a:p>
            <a:pPr>
              <a:buFontTx/>
              <a:buNone/>
            </a:pPr>
            <a:endParaRPr lang="en-U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b). Líder lleno de emociones.</a:t>
            </a:r>
          </a:p>
          <a:p>
            <a:pPr>
              <a:buFontTx/>
              <a:buNone/>
            </a:pPr>
            <a:endParaRPr lang="es-E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33400"/>
            <a:ext cx="7848600" cy="5943600"/>
          </a:xfrm>
        </p:spPr>
        <p:txBody>
          <a:bodyPr/>
          <a:lstStyle/>
          <a:p>
            <a:pPr>
              <a:buFontTx/>
              <a:buNone/>
            </a:pPr>
            <a:r>
              <a:rPr lang="en-U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2. DIVINO</a:t>
            </a:r>
          </a:p>
          <a:p>
            <a:pPr>
              <a:buFontTx/>
              <a:buNone/>
            </a:pPr>
            <a:r>
              <a:rPr lang="en-U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Cuando el llamamiento lo realiza Dios, sucede que:</a:t>
            </a:r>
          </a:p>
          <a:p>
            <a:pPr>
              <a:buFontTx/>
              <a:buNone/>
            </a:pPr>
            <a:endParaRPr lang="en-U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0902061x[2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"/>
            <a:ext cx="8534400" cy="640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6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5334000" cy="3657600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).Es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confirmado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a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través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del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líder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principal</a:t>
            </a:r>
          </a:p>
          <a:p>
            <a:pPr>
              <a:buFontTx/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b). El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discípulo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oye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la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voz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de Dios y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entiende</a:t>
            </a:r>
            <a:r>
              <a:rPr lang="en-U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el </a:t>
            </a:r>
            <a:r>
              <a:rPr lang="en-U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llamado</a:t>
            </a:r>
            <a:endParaRPr lang="en-US" sz="5400" b="1" i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moises"/>
          <p:cNvPicPr>
            <a:picLocks noChangeAspect="1" noChangeArrowheads="1"/>
          </p:cNvPicPr>
          <p:nvPr/>
        </p:nvPicPr>
        <p:blipFill>
          <a:blip r:embed="rId4" cstate="print"/>
          <a:srcRect t="7562"/>
          <a:stretch>
            <a:fillRect/>
          </a:stretch>
        </p:blipFill>
        <p:spPr bwMode="auto">
          <a:xfrm>
            <a:off x="0" y="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152400" y="1554163"/>
            <a:ext cx="8793163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Objeciones humanas y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Respuestas divinas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s-ES" sz="5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Primera objeción</a:t>
            </a:r>
            <a:r>
              <a:rPr lang="es-ES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8458200" cy="4495800"/>
          </a:xfrm>
        </p:spPr>
        <p:txBody>
          <a:bodyPr/>
          <a:lstStyle/>
          <a:p>
            <a:pPr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humano: Baja estima “…Quién soy yo…”</a:t>
            </a:r>
          </a:p>
          <a:p>
            <a:pPr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Respuesta: Presencia divina, “…yo estaré contigo…”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s-ES" sz="5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Segunda objeción</a:t>
            </a:r>
            <a:r>
              <a:rPr lang="es-ES"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s-ES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humano:</a:t>
            </a: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Temor a la gente, “…Si ellos me preguntaren: ¿Cuál es su nombre?, ¿qué les responderé?</a:t>
            </a:r>
          </a:p>
          <a:p>
            <a:pPr>
              <a:buFontTx/>
              <a:buNone/>
            </a:pPr>
            <a:endParaRPr lang="es-E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endParaRPr lang="es-E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Respuesta:</a:t>
            </a: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Dios revela por primera vez Su nombre, </a:t>
            </a:r>
          </a:p>
          <a:p>
            <a:pPr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“Y respondió Dios a Moisés: YO SOY EL QUE SOY…”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 anchorCtr="1"/>
          <a:lstStyle/>
          <a:p>
            <a:r>
              <a:rPr lang="es-ES" sz="5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Tercera objeción</a:t>
            </a:r>
            <a:r>
              <a:rPr lang="es-ES"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95400"/>
            <a:ext cx="8991600" cy="4876800"/>
          </a:xfrm>
        </p:spPr>
        <p:txBody>
          <a:bodyPr/>
          <a:lstStyle/>
          <a:p>
            <a:pPr>
              <a:buFontTx/>
              <a:buNone/>
            </a:pPr>
            <a:r>
              <a:rPr lang="es-ES" sz="52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s-ES" sz="4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humano:</a:t>
            </a: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Temor a la duda de la gente, </a:t>
            </a:r>
          </a:p>
          <a:p>
            <a:pPr>
              <a:buFontTx/>
              <a:buNone/>
            </a:pP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“…He aquí que ellos no me creerán, ni oirán mi voz; porque dirán: No te ha aparecido Jehová.”</a:t>
            </a:r>
          </a:p>
          <a:p>
            <a:pPr>
              <a:buFontTx/>
              <a:buNone/>
            </a:pPr>
            <a:endParaRPr lang="es-ES" sz="48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57400"/>
            <a:ext cx="8686800" cy="3276600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en-U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 importante entender que para poder hacer la obra de Dios se necesita responder a un llamado divino.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2236788" y="776288"/>
            <a:ext cx="53070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</a:pPr>
            <a:r>
              <a:rPr lang="en-U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Introducción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-304800"/>
            <a:ext cx="8458200" cy="48768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endParaRPr lang="es-E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Respuesta:</a:t>
            </a: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Confirmación por medio de milagros, “…Por esto creerán que se te ha aparecido Jehová, el Dios de tus padres;…”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8229600" cy="1143000"/>
          </a:xfrm>
        </p:spPr>
        <p:txBody>
          <a:bodyPr anchorCtr="1"/>
          <a:lstStyle/>
          <a:p>
            <a:r>
              <a:rPr lang="es-ES" sz="5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Cuarta objeción</a:t>
            </a:r>
            <a:r>
              <a:rPr lang="es-ES" sz="54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372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</a:t>
            </a:r>
            <a:r>
              <a:rPr lang="es-ES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humano:</a:t>
            </a: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Temor a hablar en público, “…¡Ay, Señor! nunca he sido hombre de fácil palabra, ni antes, ni desde que tú hablas a tu siervo…”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endParaRPr lang="es-E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Respuesta:</a:t>
            </a: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Dios pondría en la boca de Moisés sus palabras, “… y yo estaré con tu boca, y te enseñaré lo que hayas de hablar.”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r>
              <a:rPr lang="es-ES" sz="5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Quinta objeción</a:t>
            </a:r>
            <a:r>
              <a:rPr lang="es-ES"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52600"/>
            <a:ext cx="8915400" cy="4267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</a:t>
            </a:r>
            <a:r>
              <a:rPr lang="es-ES" sz="4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humano:</a:t>
            </a:r>
            <a:r>
              <a:rPr lang="es-E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Moisés abiertamente se niega al llamado de Dios, “Y él dijo: ¡Ay, Señor! envía, te ruego, por medio del que debes enviar.”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304800"/>
            <a:ext cx="8763000" cy="49530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endParaRPr lang="es-ES" sz="5400" b="1" i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" sz="5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Respuesta:</a:t>
            </a:r>
            <a:r>
              <a:rPr lang="es-E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Dios se enoja y le manda a Aarón, “Entonces Jehová se enojó contra Moisés, y dijo: ¿No conozco yo a tu hermano Aarón, levita, y que él habla </a:t>
            </a:r>
            <a:r>
              <a:rPr lang="es-ES" sz="54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bién</a:t>
            </a:r>
            <a:r>
              <a:rPr lang="es-ES" sz="5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?...”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229600" cy="1143000"/>
          </a:xfrm>
        </p:spPr>
        <p:txBody>
          <a:bodyPr anchorCtr="1"/>
          <a:lstStyle/>
          <a:p>
            <a:r>
              <a:rPr lang="es-ES" sz="54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Experiencia divina</a:t>
            </a:r>
            <a:br>
              <a:rPr lang="es-ES" sz="54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es-ES" sz="5400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del llamamiento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2362200"/>
            <a:ext cx="5715000" cy="3733800"/>
          </a:xfrm>
        </p:spPr>
        <p:txBody>
          <a:bodyPr/>
          <a:lstStyle/>
          <a:p>
            <a:pPr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a). Encuentro sobrenatural.</a:t>
            </a:r>
          </a:p>
          <a:p>
            <a:pPr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b). Dotación especial de fe.</a:t>
            </a:r>
          </a:p>
        </p:txBody>
      </p:sp>
      <p:pic>
        <p:nvPicPr>
          <p:cNvPr id="27653" name="Picture 7" descr="Moises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057400"/>
            <a:ext cx="29733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Dios está buscando obreros para la gran cosecha.  Dios conoce nuestras debilidades y limitaciones, pero aún así quiere usarnos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s-ES" sz="54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y El nos ayudará y apoyará para hacer su obra, no nos neguemos más al llamado divino que Dios nos está haciendo.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n-US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En la actualidad Dios sigue llamando a hombres y mujeres que estén dispuestos a ser moldeados, para despues ser enviados a cumplir una misión específica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7848600" cy="5207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s-MX" sz="4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6. Y dijo: Yo soy el Dios </a:t>
            </a:r>
            <a:endParaRPr lang="es-MX" sz="4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MX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 </a:t>
            </a:r>
            <a:r>
              <a:rPr lang="es-MX" sz="4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tu padre, Dios de </a:t>
            </a:r>
            <a:endParaRPr lang="es-MX" sz="4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MX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Abraham</a:t>
            </a:r>
            <a:r>
              <a:rPr lang="es-MX" sz="4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, Dios de Isaac y Dios de Jacob. Entonces Moisés </a:t>
            </a:r>
            <a:r>
              <a:rPr lang="es-MX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cubrió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MX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s-MX" sz="4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su rostro, porque tuvo miedo de mirar a Dios</a:t>
            </a:r>
            <a:r>
              <a:rPr lang="es-MX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800" b="1" i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785225" cy="5334000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endParaRPr lang="es-MX" sz="4800" b="1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es-MX" sz="4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7. Dijo luego el SEÑOR: Bien he visto la aflicción de Mi pueblo que está en Egipto, y he oído el clamor que le arrancan sus opresores; pues he conocido sus angustias,</a:t>
            </a:r>
            <a:endParaRPr lang="en-US" sz="4800" b="1" i="1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42988"/>
            <a:ext cx="8507413" cy="5357812"/>
          </a:xfrm>
        </p:spPr>
        <p:txBody>
          <a:bodyPr/>
          <a:lstStyle/>
          <a:p>
            <a:pPr algn="ctr">
              <a:buFontTx/>
              <a:buNone/>
            </a:pPr>
            <a:r>
              <a:rPr lang="es-MX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8. y he descendido para librarlos de mano de los egipcios, y sacarlos de aquella tierra a una tierra buena y ancha, a tierra que fluye leche y miel,</a:t>
            </a:r>
            <a:r>
              <a:rPr lang="es-MX" sz="4800" b="1" i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138238" y="1423988"/>
            <a:ext cx="8005762" cy="4824412"/>
          </a:xfrm>
        </p:spPr>
        <p:txBody>
          <a:bodyPr/>
          <a:lstStyle/>
          <a:p>
            <a:pPr algn="ctr">
              <a:buFontTx/>
              <a:buNone/>
            </a:pPr>
            <a:r>
              <a:rPr lang="es-MX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 los lugares del cananeo, del heteo, del amorreo, del ferezeo, del heveo y del jebuseo.</a:t>
            </a:r>
            <a:r>
              <a:rPr lang="es-MX" sz="4800" b="1" i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pic>
        <p:nvPicPr>
          <p:cNvPr id="4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5575"/>
            <a:ext cx="7561263" cy="413702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s-MX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El clamor, pues, de los hijos de Israel ha venido delante de Mí, y también he visto la opresión con que los egipcios los oprimen.</a:t>
            </a:r>
            <a:r>
              <a:rPr lang="es-MX" sz="4800" b="1" i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1438"/>
            <a:ext cx="8291513" cy="3306762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s-MX" sz="48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10. Ven, por tanto, ahora, y te enviaré a Faraón, para que saques de Egipto a Mi pueblo, los hijos de Israel</a:t>
            </a:r>
          </a:p>
          <a:p>
            <a:pPr algn="ctr">
              <a:buFontTx/>
              <a:buNone/>
            </a:pPr>
            <a:r>
              <a:rPr lang="es-MX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Éxodo 3:6-10</a:t>
            </a:r>
            <a:endParaRPr lang="en-US" sz="40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FontTx/>
              <a:buNone/>
            </a:pPr>
            <a:endParaRPr lang="en-US" sz="5400" b="1" i="1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745</TotalTime>
  <Words>667</Words>
  <Application>Microsoft Office PowerPoint</Application>
  <PresentationFormat>Presentación en pantalla (4:3)</PresentationFormat>
  <Paragraphs>77</Paragraphs>
  <Slides>27</Slides>
  <Notes>24</Notes>
  <HiddenSlides>0</HiddenSlides>
  <MMClips>27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Metro</vt:lpstr>
      <vt:lpstr> Llamamiento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Clases de llamamiento</vt:lpstr>
      <vt:lpstr>Diapositiva 12</vt:lpstr>
      <vt:lpstr>Diapositiva 13</vt:lpstr>
      <vt:lpstr>Diapositiva 14</vt:lpstr>
      <vt:lpstr>Diapositiva 15</vt:lpstr>
      <vt:lpstr>Primera objeción </vt:lpstr>
      <vt:lpstr>Segunda objeción </vt:lpstr>
      <vt:lpstr>Diapositiva 18</vt:lpstr>
      <vt:lpstr>Tercera objeción </vt:lpstr>
      <vt:lpstr>Diapositiva 20</vt:lpstr>
      <vt:lpstr>Cuarta objeción </vt:lpstr>
      <vt:lpstr>Diapositiva 22</vt:lpstr>
      <vt:lpstr>Quinta objeción </vt:lpstr>
      <vt:lpstr>Diapositiva 24</vt:lpstr>
      <vt:lpstr>Experiencia divina del llamamiento</vt:lpstr>
      <vt:lpstr>Diapositiva 26</vt:lpstr>
      <vt:lpstr>Diapositiva 27</vt:lpstr>
    </vt:vector>
  </TitlesOfParts>
  <Company>valley cast stone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flavia</dc:creator>
  <cp:lastModifiedBy>Elías Páez</cp:lastModifiedBy>
  <cp:revision>26</cp:revision>
  <dcterms:created xsi:type="dcterms:W3CDTF">2006-06-22T01:52:45Z</dcterms:created>
  <dcterms:modified xsi:type="dcterms:W3CDTF">2011-01-22T03:07:20Z</dcterms:modified>
</cp:coreProperties>
</file>