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66" r:id="rId6"/>
    <p:sldId id="260" r:id="rId7"/>
    <p:sldId id="267" r:id="rId8"/>
    <p:sldId id="259" r:id="rId9"/>
    <p:sldId id="268" r:id="rId10"/>
    <p:sldId id="258" r:id="rId11"/>
    <p:sldId id="272" r:id="rId12"/>
    <p:sldId id="273" r:id="rId13"/>
    <p:sldId id="261" r:id="rId14"/>
    <p:sldId id="263" r:id="rId15"/>
    <p:sldId id="270" r:id="rId16"/>
    <p:sldId id="271" r:id="rId17"/>
    <p:sldId id="26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BAC21-D147-4422-9C82-637D81ABA26C}" type="datetimeFigureOut">
              <a:rPr lang="es-MX" smtClean="0"/>
              <a:pPr/>
              <a:t>05/01/2011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D5D1-3BAE-4CDD-908E-5966FA76A7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iconcordancia.com/biblia.php?w_tbl=tbl_capitulos&amp;Libro=59&amp;Capitulos=3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iconcordancia.com/biblia.php?w_tbl=tbl_capitulos&amp;Libro=60&amp;Capitulos=2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b="1" i="1" u="sng" dirty="0">
                <a:solidFill>
                  <a:schemeClr val="bg1"/>
                </a:solidFill>
              </a:rPr>
              <a:t>VENCIENDO AL GIGANTE DE LA HIPOCRESÍA</a:t>
            </a:r>
            <a:r>
              <a:rPr lang="es-MX" dirty="0">
                <a:solidFill>
                  <a:schemeClr val="bg1"/>
                </a:solidFill>
              </a:rPr>
              <a:t/>
            </a:r>
            <a:br>
              <a:rPr lang="es-MX" dirty="0">
                <a:solidFill>
                  <a:schemeClr val="bg1"/>
                </a:solidFill>
              </a:rPr>
            </a:b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1357298"/>
            <a:ext cx="5857916" cy="714380"/>
          </a:xfrm>
        </p:spPr>
        <p:txBody>
          <a:bodyPr/>
          <a:lstStyle/>
          <a:p>
            <a:r>
              <a:rPr lang="es-ES" b="1" i="1" dirty="0">
                <a:solidFill>
                  <a:schemeClr val="bg1"/>
                </a:solidFill>
              </a:rPr>
              <a:t>Lamentaciones </a:t>
            </a:r>
            <a:r>
              <a:rPr lang="es-ES" b="1" i="1" dirty="0" smtClean="0">
                <a:solidFill>
                  <a:schemeClr val="bg1"/>
                </a:solidFill>
              </a:rPr>
              <a:t>3:40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9218" name="Picture 2" descr="AB64665, Walter Wick /Tax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857364"/>
            <a:ext cx="7174823" cy="5000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5857884" cy="6858000"/>
          </a:xfrm>
        </p:spPr>
        <p:txBody>
          <a:bodyPr>
            <a:noAutofit/>
          </a:bodyPr>
          <a:lstStyle/>
          <a:p>
            <a:pPr lvl="0"/>
            <a:r>
              <a:rPr lang="es-ES" dirty="0">
                <a:solidFill>
                  <a:schemeClr val="bg1"/>
                </a:solidFill>
              </a:rPr>
              <a:t>LOS RECURSOS QUE </a:t>
            </a:r>
            <a:r>
              <a:rPr lang="es-ES" dirty="0" smtClean="0">
                <a:solidFill>
                  <a:schemeClr val="bg1"/>
                </a:solidFill>
              </a:rPr>
              <a:t>DIOS USA </a:t>
            </a:r>
            <a:r>
              <a:rPr lang="es-ES" dirty="0">
                <a:solidFill>
                  <a:schemeClr val="bg1"/>
                </a:solidFill>
              </a:rPr>
              <a:t>PARA EXAMINARME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u="sng" dirty="0">
                <a:solidFill>
                  <a:schemeClr val="bg1"/>
                </a:solidFill>
              </a:rPr>
              <a:t>Los hombres de Dios, los profetas</a:t>
            </a:r>
            <a:r>
              <a:rPr lang="es-ES" dirty="0">
                <a:solidFill>
                  <a:schemeClr val="bg1"/>
                </a:solidFill>
              </a:rPr>
              <a:t>: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A David Dios le envió a Natán. </a:t>
            </a: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2 Samuel 12:1-7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u="sng" dirty="0">
                <a:solidFill>
                  <a:schemeClr val="bg1"/>
                </a:solidFill>
              </a:rPr>
              <a:t>Las circunstancias: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Job </a:t>
            </a:r>
            <a:r>
              <a:rPr lang="es-ES" dirty="0">
                <a:solidFill>
                  <a:schemeClr val="bg1"/>
                </a:solidFill>
              </a:rPr>
              <a:t>33:14</a:t>
            </a:r>
            <a:r>
              <a:rPr lang="es-ES" dirty="0" smtClean="0">
                <a:solidFill>
                  <a:schemeClr val="bg1"/>
                </a:solidFill>
              </a:rPr>
              <a:t>. </a:t>
            </a:r>
            <a:r>
              <a:rPr lang="es-MX" dirty="0" smtClean="0">
                <a:solidFill>
                  <a:schemeClr val="bg1"/>
                </a:solidFill>
              </a:rPr>
              <a:t>Sin embargo, en una o en dos maneras habla Dios; </a:t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</a:rPr>
              <a:t>Pero el hombre no entiende.</a:t>
            </a:r>
            <a:endParaRPr lang="es-MX" dirty="0">
              <a:solidFill>
                <a:schemeClr val="bg1"/>
              </a:solidFill>
            </a:endParaRP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4098" name="Picture 2" descr="88141455, Jonathan Gayman /Flick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5057" y="1500174"/>
            <a:ext cx="3578943" cy="5357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EL APOSTOL PEDRO CAYO EN HIPOCRECIA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GALATAS</a:t>
            </a:r>
            <a:r>
              <a:rPr lang="es-MX" b="1" dirty="0" smtClean="0">
                <a:solidFill>
                  <a:schemeClr val="bg1"/>
                </a:solidFill>
              </a:rPr>
              <a:t>2:11</a:t>
            </a:r>
            <a:r>
              <a:rPr lang="es-MX" dirty="0" smtClean="0">
                <a:solidFill>
                  <a:schemeClr val="bg1"/>
                </a:solidFill>
              </a:rPr>
              <a:t> Pero cuando Pedro vino a Antioquía, le resistí cara a cara, porque era de condenar. </a:t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b="1" dirty="0" smtClean="0">
                <a:solidFill>
                  <a:schemeClr val="bg1"/>
                </a:solidFill>
              </a:rPr>
              <a:t>2:12</a:t>
            </a:r>
            <a:r>
              <a:rPr lang="es-MX" dirty="0" smtClean="0">
                <a:solidFill>
                  <a:schemeClr val="bg1"/>
                </a:solidFill>
              </a:rPr>
              <a:t> Pues antes que viniesen algunos de parte de Jacobo, comía con los gentiles; pero después que vinieron, se retraía y se apartaba, porque tenía miedo de los de la circuncisión. </a:t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GALATAS 2:13-14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51520" y="1412776"/>
            <a:ext cx="8568952" cy="468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</a:rPr>
              <a:t>2:13</a:t>
            </a:r>
            <a:r>
              <a:rPr lang="es-MX" sz="3200" dirty="0" smtClean="0">
                <a:solidFill>
                  <a:schemeClr val="bg1"/>
                </a:solidFill>
              </a:rPr>
              <a:t> Y en su simulación participaban también los otros judíos, de tal manera que aun</a:t>
            </a:r>
            <a:r>
              <a:rPr lang="es-MX" sz="3200" u="sng" dirty="0" smtClean="0">
                <a:solidFill>
                  <a:schemeClr val="bg1"/>
                </a:solidFill>
              </a:rPr>
              <a:t> Bernabé </a:t>
            </a:r>
            <a:r>
              <a:rPr lang="es-MX" sz="3200" dirty="0" smtClean="0">
                <a:solidFill>
                  <a:schemeClr val="bg1"/>
                </a:solidFill>
              </a:rPr>
              <a:t>fue también arrastrado </a:t>
            </a:r>
            <a:r>
              <a:rPr lang="es-MX" sz="3200" u="sng" dirty="0" smtClean="0">
                <a:solidFill>
                  <a:schemeClr val="bg1"/>
                </a:solidFill>
              </a:rPr>
              <a:t>por la hipocresía </a:t>
            </a:r>
            <a:r>
              <a:rPr lang="es-MX" sz="3200" dirty="0" smtClean="0">
                <a:solidFill>
                  <a:schemeClr val="bg1"/>
                </a:solidFill>
              </a:rPr>
              <a:t>de ellos. </a:t>
            </a:r>
            <a:br>
              <a:rPr lang="es-MX" sz="3200" dirty="0" smtClean="0">
                <a:solidFill>
                  <a:schemeClr val="bg1"/>
                </a:solidFill>
              </a:rPr>
            </a:br>
            <a:r>
              <a:rPr lang="es-MX" sz="3200" b="1" dirty="0" smtClean="0">
                <a:solidFill>
                  <a:schemeClr val="bg1"/>
                </a:solidFill>
              </a:rPr>
              <a:t>2:14</a:t>
            </a:r>
            <a:r>
              <a:rPr lang="es-MX" sz="3200" dirty="0" smtClean="0">
                <a:solidFill>
                  <a:schemeClr val="bg1"/>
                </a:solidFill>
              </a:rPr>
              <a:t> Pero cuando vi que no andaban rectamente conforme a la verdad del evangelio, dije a Pedro delante de todos: Si tú, siendo judío, vives como los gentiles y no como judío, ¿por qué obligas a los gentiles a judaizar? </a:t>
            </a:r>
            <a:br>
              <a:rPr lang="es-MX" sz="3200" dirty="0" smtClean="0">
                <a:solidFill>
                  <a:schemeClr val="bg1"/>
                </a:solidFill>
              </a:rPr>
            </a:br>
            <a:r>
              <a:rPr lang="es-MX" sz="3200" dirty="0" smtClean="0">
                <a:solidFill>
                  <a:schemeClr val="bg1"/>
                </a:solidFill>
              </a:rPr>
              <a:t> </a:t>
            </a:r>
            <a:endParaRPr lang="es-MX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5143504" cy="6858000"/>
          </a:xfrm>
        </p:spPr>
        <p:txBody>
          <a:bodyPr>
            <a:noAutofit/>
          </a:bodyPr>
          <a:lstStyle/>
          <a:p>
            <a:pPr lvl="0"/>
            <a:r>
              <a:rPr lang="es-ES" sz="4000" u="sng" dirty="0" smtClean="0">
                <a:solidFill>
                  <a:schemeClr val="bg1"/>
                </a:solidFill>
              </a:rPr>
              <a:t>Reconocer </a:t>
            </a:r>
            <a:r>
              <a:rPr lang="es-ES" sz="4000" u="sng" dirty="0">
                <a:solidFill>
                  <a:schemeClr val="bg1"/>
                </a:solidFill>
              </a:rPr>
              <a:t>que necesito confesar a Dios todos mis pecados</a:t>
            </a:r>
            <a:r>
              <a:rPr lang="es-ES" sz="4000" dirty="0">
                <a:solidFill>
                  <a:schemeClr val="bg1"/>
                </a:solidFill>
              </a:rPr>
              <a:t>.  1 Juan 1:9.  “Si confesamos nuestros pecados, él es fiel y justo para perdonar nuestros pecados, y limpiarnos de toda maldad.</a:t>
            </a:r>
            <a:endParaRPr lang="es-MX" sz="4000" dirty="0">
              <a:solidFill>
                <a:schemeClr val="bg1"/>
              </a:solidFill>
            </a:endParaRPr>
          </a:p>
          <a:p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200067631-001, Shalom Ormsby /Stone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8959" y="3714752"/>
            <a:ext cx="4205042" cy="3143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5643570" cy="6858000"/>
          </a:xfrm>
        </p:spPr>
        <p:txBody>
          <a:bodyPr>
            <a:normAutofit/>
          </a:bodyPr>
          <a:lstStyle/>
          <a:p>
            <a:pPr lvl="0"/>
            <a:r>
              <a:rPr lang="es-ES" sz="4400" u="sng" dirty="0">
                <a:solidFill>
                  <a:schemeClr val="bg1"/>
                </a:solidFill>
              </a:rPr>
              <a:t>Pedir perdón a quienes he ofendido o dañado</a:t>
            </a:r>
            <a:r>
              <a:rPr lang="es-ES" sz="4400" dirty="0">
                <a:solidFill>
                  <a:schemeClr val="bg1"/>
                </a:solidFill>
              </a:rPr>
              <a:t>.  Efesios 4:32. “Antes sed benignos unos con otros, misericordiosos, </a:t>
            </a:r>
            <a:r>
              <a:rPr lang="es-ES" sz="4400" b="1" dirty="0">
                <a:solidFill>
                  <a:schemeClr val="bg1"/>
                </a:solidFill>
              </a:rPr>
              <a:t>perdonándoos</a:t>
            </a:r>
            <a:r>
              <a:rPr lang="es-ES" sz="4400" dirty="0">
                <a:solidFill>
                  <a:schemeClr val="bg1"/>
                </a:solidFill>
              </a:rPr>
              <a:t> unos a otros, como Dios también os perdonó a vosotros en Cristo</a:t>
            </a:r>
            <a:r>
              <a:rPr lang="es-ES" sz="4400" dirty="0" smtClean="0">
                <a:solidFill>
                  <a:schemeClr val="bg1"/>
                </a:solidFill>
              </a:rPr>
              <a:t>.”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2050" name="Picture 2" descr="200566003-021, PM Images /Icon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2419" y="3071810"/>
            <a:ext cx="3731581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5429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3600" u="sng" dirty="0" smtClean="0">
                <a:solidFill>
                  <a:schemeClr val="bg1"/>
                </a:solidFill>
              </a:rPr>
              <a:t>NESESITAMOS LIDERES SABIOS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endParaRPr lang="es-MX" sz="3600" dirty="0">
              <a:solidFill>
                <a:schemeClr val="bg1"/>
              </a:solidFill>
            </a:endParaRPr>
          </a:p>
        </p:txBody>
      </p:sp>
      <p:pic>
        <p:nvPicPr>
          <p:cNvPr id="28674" name="Picture 2" descr="200375648-001, Baerbel Schmidt /St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7659" y="2857496"/>
            <a:ext cx="3756341" cy="4000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Rectángulo"/>
          <p:cNvSpPr/>
          <p:nvPr/>
        </p:nvSpPr>
        <p:spPr>
          <a:xfrm>
            <a:off x="0" y="1196752"/>
            <a:ext cx="55081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hlinkClick r:id="rId3" action="ppaction://hlinkfile"/>
              </a:rPr>
              <a:t>Santiago 3:17</a:t>
            </a:r>
            <a:r>
              <a:rPr lang="es-MX" sz="4000" b="1" dirty="0" smtClean="0">
                <a:solidFill>
                  <a:schemeClr val="bg1"/>
                </a:solidFill>
              </a:rPr>
              <a:t>:</a:t>
            </a:r>
            <a:r>
              <a:rPr lang="es-MX" sz="4000" dirty="0" smtClean="0">
                <a:solidFill>
                  <a:schemeClr val="bg1"/>
                </a:solidFill>
              </a:rPr>
              <a:t> Pero la sabiduría que es de lo alto es primeramente pura, después pacífica, amable, benigna, llena de misericordia y de buenos frutos, sin incertidumbre ni hipocresía. </a:t>
            </a:r>
            <a:br>
              <a:rPr lang="es-MX" sz="4000" dirty="0" smtClean="0">
                <a:solidFill>
                  <a:schemeClr val="bg1"/>
                </a:solidFill>
              </a:rPr>
            </a:br>
            <a:endParaRPr lang="es-MX" sz="4000" dirty="0" smtClean="0">
              <a:solidFill>
                <a:schemeClr val="bg1"/>
              </a:solidFill>
            </a:endParaRPr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4000" u="sng" dirty="0" err="1" smtClean="0">
                <a:solidFill>
                  <a:schemeClr val="bg1"/>
                </a:solidFill>
              </a:rPr>
              <a:t>Nesesitamos</a:t>
            </a:r>
            <a:r>
              <a:rPr lang="es-ES" sz="4000" u="sng" dirty="0" smtClean="0">
                <a:solidFill>
                  <a:schemeClr val="bg1"/>
                </a:solidFill>
              </a:rPr>
              <a:t> derrotar en el nombre de Jesús el gigante de la hipocresía</a:t>
            </a:r>
            <a:r>
              <a:rPr lang="es-ES" sz="4000" dirty="0" smtClean="0">
                <a:solidFill>
                  <a:schemeClr val="bg1"/>
                </a:solidFill>
              </a:rPr>
              <a:t>. </a:t>
            </a:r>
            <a:endParaRPr lang="es-MX" sz="4000" dirty="0" smtClean="0">
              <a:solidFill>
                <a:schemeClr val="bg1"/>
              </a:solidFill>
            </a:endParaRPr>
          </a:p>
          <a:p>
            <a:r>
              <a:rPr lang="es-ES" sz="4000" u="sng" dirty="0" smtClean="0">
                <a:solidFill>
                  <a:schemeClr val="bg1"/>
                </a:solidFill>
              </a:rPr>
              <a:t>Consagrar mi vida para Dios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27650" name="Picture 2" descr="AB01503, James Porto /Taxi"/>
          <p:cNvPicPr>
            <a:picLocks noChangeAspect="1" noChangeArrowheads="1"/>
          </p:cNvPicPr>
          <p:nvPr/>
        </p:nvPicPr>
        <p:blipFill>
          <a:blip r:embed="rId2" cstate="print"/>
          <a:srcRect t="29687"/>
          <a:stretch>
            <a:fillRect/>
          </a:stretch>
        </p:blipFill>
        <p:spPr bwMode="auto">
          <a:xfrm>
            <a:off x="1571604" y="2060848"/>
            <a:ext cx="5818512" cy="4797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"/>
            <a:ext cx="9144000" cy="2786058"/>
          </a:xfrm>
        </p:spPr>
        <p:txBody>
          <a:bodyPr>
            <a:no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Conclusión: Debemos ser sinceros delante de Dios y de los hombres para recibir la bendición y prosperidad </a:t>
            </a:r>
            <a:r>
              <a:rPr lang="es-ES" sz="3600" dirty="0" smtClean="0">
                <a:solidFill>
                  <a:schemeClr val="bg1"/>
                </a:solidFill>
              </a:rPr>
              <a:t>en el liderazgo.  </a:t>
            </a:r>
            <a:endParaRPr lang="es-MX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88622333, Image Source /Image Sou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72816"/>
            <a:ext cx="5508104" cy="5085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Rectángulo"/>
          <p:cNvSpPr/>
          <p:nvPr/>
        </p:nvSpPr>
        <p:spPr>
          <a:xfrm>
            <a:off x="5580112" y="1988841"/>
            <a:ext cx="3563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8</a:t>
            </a:r>
            <a:r>
              <a:rPr lang="es-MX" sz="2000" b="1" dirty="0" smtClean="0"/>
              <a:t>. </a:t>
            </a:r>
            <a:r>
              <a:rPr lang="es-MX" sz="3600" b="1" dirty="0" smtClean="0">
                <a:solidFill>
                  <a:schemeClr val="bg1"/>
                </a:solidFill>
                <a:hlinkClick r:id="rId3" action="ppaction://hlinkfile"/>
              </a:rPr>
              <a:t>1 Pedro 2:1</a:t>
            </a:r>
            <a:r>
              <a:rPr lang="es-MX" sz="3600" b="1" dirty="0" smtClean="0">
                <a:solidFill>
                  <a:schemeClr val="bg1"/>
                </a:solidFill>
              </a:rPr>
              <a:t>:</a:t>
            </a:r>
            <a:r>
              <a:rPr lang="es-MX" sz="3600" dirty="0" smtClean="0">
                <a:solidFill>
                  <a:schemeClr val="bg1"/>
                </a:solidFill>
              </a:rPr>
              <a:t> Desechando, pues, toda malicia, todo engaño, hipocresía, envidias, y todas las detracciones, 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7200" dirty="0" smtClean="0">
                <a:solidFill>
                  <a:schemeClr val="bg1"/>
                </a:solidFill>
              </a:rPr>
              <a:t>Debemos entender </a:t>
            </a:r>
            <a:r>
              <a:rPr lang="es-ES" sz="7200" dirty="0">
                <a:solidFill>
                  <a:schemeClr val="bg1"/>
                </a:solidFill>
              </a:rPr>
              <a:t>que necesitamos ser libres de este gigante en nuestra vida para gozar de la bendición de Dios</a:t>
            </a:r>
            <a:r>
              <a:rPr lang="es-ES" sz="7200" dirty="0" smtClean="0">
                <a:solidFill>
                  <a:schemeClr val="bg1"/>
                </a:solidFill>
              </a:rPr>
              <a:t>.</a:t>
            </a:r>
            <a:r>
              <a:rPr lang="es-ES" sz="7200" b="1" i="1" dirty="0">
                <a:solidFill>
                  <a:schemeClr val="bg1"/>
                </a:solidFill>
              </a:rPr>
              <a:t> </a:t>
            </a:r>
            <a:endParaRPr lang="es-MX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 smtClean="0">
                <a:solidFill>
                  <a:schemeClr val="bg1"/>
                </a:solidFill>
              </a:rPr>
              <a:t>Para vencer este gigante es necesario reconocer que hemos fallado y que le hemos mentido a Dios primeramente y también a los hombres, que hemos estado fingiendo tener una buena relación con Dios y que no hemos tenido un buen testimonio como verdaderos LIDERES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3500438"/>
          </a:xfrm>
        </p:spPr>
        <p:txBody>
          <a:bodyPr>
            <a:noAutofit/>
          </a:bodyPr>
          <a:lstStyle/>
          <a:p>
            <a:r>
              <a:rPr lang="es-ES" sz="4000" dirty="0" smtClean="0">
                <a:solidFill>
                  <a:schemeClr val="bg1"/>
                </a:solidFill>
              </a:rPr>
              <a:t>Es urgente que hagamos un examen de nuestra vida y conducta, para poder detectar nuestros errores y pedir perdón a Dios y apartarnos de esa mala manera de vivir.  </a:t>
            </a: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90285353, Tripod /Lifesi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500306"/>
            <a:ext cx="6523646" cy="4357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557213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chemeClr val="bg1"/>
                </a:solidFill>
              </a:rPr>
              <a:t>En términos médicos EXAMEN tiene como finalidad principal estudiar y reconocer la causa de una alteración, así como descubrir si un organismo o sistema está funcionando adecuadamente o no.</a:t>
            </a:r>
            <a:endParaRPr lang="es-MX" sz="4400" dirty="0"/>
          </a:p>
        </p:txBody>
      </p:sp>
      <p:pic>
        <p:nvPicPr>
          <p:cNvPr id="22530" name="Picture 2" descr="93545858, David Sutherland /Photographer's Cho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9835" y="1142985"/>
            <a:ext cx="3944166" cy="5715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s-ES" sz="4400" dirty="0" smtClean="0">
                <a:solidFill>
                  <a:schemeClr val="bg1"/>
                </a:solidFill>
              </a:rPr>
              <a:t>DIOS </a:t>
            </a:r>
            <a:r>
              <a:rPr lang="es-ES" sz="4400" dirty="0">
                <a:solidFill>
                  <a:schemeClr val="bg1"/>
                </a:solidFill>
              </a:rPr>
              <a:t>ESPERA QUE </a:t>
            </a:r>
            <a:r>
              <a:rPr lang="es-ES" sz="4400" dirty="0" smtClean="0">
                <a:solidFill>
                  <a:schemeClr val="bg1"/>
                </a:solidFill>
              </a:rPr>
              <a:t>YO EXAMINE </a:t>
            </a:r>
            <a:r>
              <a:rPr lang="es-ES" sz="4400" dirty="0">
                <a:solidFill>
                  <a:schemeClr val="bg1"/>
                </a:solidFill>
              </a:rPr>
              <a:t>MI VIDA.</a:t>
            </a:r>
            <a:endParaRPr lang="es-MX" sz="4400" dirty="0">
              <a:solidFill>
                <a:schemeClr val="bg1"/>
              </a:solidFill>
            </a:endParaRPr>
          </a:p>
          <a:p>
            <a:r>
              <a:rPr lang="es-ES" sz="4400" u="sng" dirty="0">
                <a:solidFill>
                  <a:schemeClr val="bg1"/>
                </a:solidFill>
              </a:rPr>
              <a:t>Lamentaciones 3:40</a:t>
            </a:r>
            <a:r>
              <a:rPr lang="es-ES" sz="4400" dirty="0">
                <a:solidFill>
                  <a:schemeClr val="bg1"/>
                </a:solidFill>
              </a:rPr>
              <a:t> “Escudriñemos nuestros caminos, y busquemos, y volvamos a Jehová</a:t>
            </a:r>
            <a:r>
              <a:rPr lang="es-ES" sz="4400" dirty="0" smtClean="0">
                <a:solidFill>
                  <a:schemeClr val="bg1"/>
                </a:solidFill>
              </a:rPr>
              <a:t>”.</a:t>
            </a:r>
            <a:endParaRPr lang="es-MX" sz="4400" dirty="0">
              <a:solidFill>
                <a:schemeClr val="bg1"/>
              </a:solidFill>
            </a:endParaRPr>
          </a:p>
          <a:p>
            <a:endParaRPr lang="es-MX" sz="4400" dirty="0">
              <a:solidFill>
                <a:schemeClr val="bg1"/>
              </a:solidFill>
            </a:endParaRPr>
          </a:p>
          <a:p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6146" name="Picture 2" descr="85497948, Nick M Do /Photodi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415" y="3429000"/>
            <a:ext cx="5148585" cy="3428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"/>
            <a:ext cx="60721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u="sng" dirty="0" smtClean="0">
                <a:solidFill>
                  <a:schemeClr val="bg1"/>
                </a:solidFill>
              </a:rPr>
              <a:t>Jeremías 17:9</a:t>
            </a:r>
            <a:r>
              <a:rPr lang="es-ES" sz="4400" dirty="0" smtClean="0">
                <a:solidFill>
                  <a:schemeClr val="bg1"/>
                </a:solidFill>
              </a:rPr>
              <a:t> “Engañoso es el corazón más que todas las cosas, y perverso; ¿quién lo conocerá?  (Perverso: literalmente sin remedio, es decir irremediablemente enfermo).</a:t>
            </a:r>
            <a:endParaRPr lang="es-MX" sz="4400" dirty="0"/>
          </a:p>
        </p:txBody>
      </p:sp>
      <p:pic>
        <p:nvPicPr>
          <p:cNvPr id="24578" name="Picture 2" descr="85570615, photo by Robbie Augspurger /Flick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9" y="1709424"/>
            <a:ext cx="3428992" cy="5148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5929322" cy="6858000"/>
          </a:xfrm>
        </p:spPr>
        <p:txBody>
          <a:bodyPr>
            <a:noAutofit/>
          </a:bodyPr>
          <a:lstStyle/>
          <a:p>
            <a:pPr lvl="0"/>
            <a:r>
              <a:rPr lang="es-ES" sz="5400" dirty="0">
                <a:solidFill>
                  <a:schemeClr val="bg1"/>
                </a:solidFill>
              </a:rPr>
              <a:t>DIOS ME </a:t>
            </a:r>
            <a:r>
              <a:rPr lang="es-ES" sz="5400" dirty="0" smtClean="0">
                <a:solidFill>
                  <a:schemeClr val="bg1"/>
                </a:solidFill>
              </a:rPr>
              <a:t>AYUDA </a:t>
            </a:r>
            <a:r>
              <a:rPr lang="es-ES" sz="5400" dirty="0">
                <a:solidFill>
                  <a:schemeClr val="bg1"/>
                </a:solidFill>
              </a:rPr>
              <a:t>A EXAMINAR MI VIDA.</a:t>
            </a:r>
            <a:endParaRPr lang="es-MX" sz="5400" dirty="0">
              <a:solidFill>
                <a:schemeClr val="bg1"/>
              </a:solidFill>
            </a:endParaRPr>
          </a:p>
          <a:p>
            <a:r>
              <a:rPr lang="es-ES" sz="5400" u="sng" dirty="0">
                <a:solidFill>
                  <a:schemeClr val="bg1"/>
                </a:solidFill>
              </a:rPr>
              <a:t>Jeremías 17:10</a:t>
            </a:r>
            <a:r>
              <a:rPr lang="es-ES" sz="5400" dirty="0">
                <a:solidFill>
                  <a:schemeClr val="bg1"/>
                </a:solidFill>
              </a:rPr>
              <a:t> “Yo Jehová, que escudriño la mente, que pruebo el corazón”.</a:t>
            </a:r>
            <a:endParaRPr lang="es-MX" sz="5400" dirty="0">
              <a:solidFill>
                <a:schemeClr val="bg1"/>
              </a:solidFill>
            </a:endParaRPr>
          </a:p>
          <a:p>
            <a:endParaRPr lang="es-MX" sz="5400" dirty="0">
              <a:solidFill>
                <a:schemeClr val="bg1"/>
              </a:solidFill>
            </a:endParaRPr>
          </a:p>
        </p:txBody>
      </p:sp>
      <p:pic>
        <p:nvPicPr>
          <p:cNvPr id="5122" name="Picture 2" descr="95011616, Adam Gault /OJO 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2314574"/>
            <a:ext cx="3409950" cy="4543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u="sng" dirty="0" smtClean="0">
                <a:solidFill>
                  <a:schemeClr val="bg1"/>
                </a:solidFill>
              </a:rPr>
              <a:t>Salmo 139:23-24</a:t>
            </a:r>
            <a:r>
              <a:rPr lang="es-ES" sz="4400" dirty="0" smtClean="0">
                <a:solidFill>
                  <a:schemeClr val="bg1"/>
                </a:solidFill>
              </a:rPr>
              <a:t>  “Examíname, oh Dios, y conoce mi corazón; Pruébame y conoce mis pensamientos;  Y ve si hay en mí camino de perversidad, Y guíame en el camino eterno”.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25602" name="Picture 2" descr="95011880, Adam Gault /OJO 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7" y="3265755"/>
            <a:ext cx="4786314" cy="3592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526</Words>
  <Application>Microsoft Office PowerPoint</Application>
  <PresentationFormat>Presentación en pantalla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VENCIENDO AL GIGANTE DE LA HIPOCRESÍA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EL APOSTOL PEDRO CAYO EN HIPOCRECIA</vt:lpstr>
      <vt:lpstr>GALATAS 2:13-14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VENCIENDO AL GIGANTE DE LA HIPOCRESÍA</dc:title>
  <dc:creator>Martha Paez</dc:creator>
  <cp:lastModifiedBy>Elías Páez</cp:lastModifiedBy>
  <cp:revision>7</cp:revision>
  <dcterms:created xsi:type="dcterms:W3CDTF">2010-01-19T03:46:14Z</dcterms:created>
  <dcterms:modified xsi:type="dcterms:W3CDTF">2011-01-05T18:49:16Z</dcterms:modified>
</cp:coreProperties>
</file>