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65" r:id="rId7"/>
    <p:sldId id="268" r:id="rId8"/>
    <p:sldId id="259" r:id="rId9"/>
    <p:sldId id="262" r:id="rId10"/>
    <p:sldId id="260" r:id="rId11"/>
    <p:sldId id="271" r:id="rId12"/>
    <p:sldId id="270" r:id="rId13"/>
    <p:sldId id="269" r:id="rId14"/>
    <p:sldId id="263" r:id="rId15"/>
    <p:sldId id="261" r:id="rId16"/>
    <p:sldId id="264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CF7CD-3A8A-482B-A44C-4EBBB6A58A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E864A-78E9-4B20-8D97-AA17C926F8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F16B4-092F-4AC6-B471-BF676F5FB5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70A68-0F64-4B6F-97A3-A97726B8C1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A2DBB-A283-4755-932D-6B26529CB6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A01D3D-A59A-4B35-BD46-F20B33C7CB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FEAC-5CB0-4783-831C-78B655F16C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331F4-F533-4D67-B0BB-5761690E3B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3E805-41A2-4336-AC0D-C01B35B62F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C81FF-78D1-4D26-B57C-DD3FB2EA49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714642-ECB9-4632-88A3-8CA94FA0E1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B9F7EE-E6A4-44C5-B6FA-A91541BA3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000108"/>
            <a:ext cx="7772400" cy="1143008"/>
          </a:xfrm>
        </p:spPr>
        <p:txBody>
          <a:bodyPr/>
          <a:lstStyle/>
          <a:p>
            <a:r>
              <a:rPr lang="es-ES" dirty="0"/>
              <a:t>LA MEJOR SEMILLA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214290"/>
            <a:ext cx="7772400" cy="665798"/>
          </a:xfrm>
        </p:spPr>
        <p:txBody>
          <a:bodyPr/>
          <a:lstStyle/>
          <a:p>
            <a:r>
              <a:rPr lang="es-ES" dirty="0"/>
              <a:t>PARA LA MEJOR TIERRA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6278495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14290"/>
            <a:ext cx="7358114" cy="66437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3200" dirty="0"/>
              <a:t> </a:t>
            </a:r>
            <a:r>
              <a:rPr lang="es-ES" sz="4000" b="1" dirty="0"/>
              <a:t>4.   Siembre en la construcción de un nuevo templo:</a:t>
            </a:r>
          </a:p>
          <a:p>
            <a:pPr>
              <a:lnSpc>
                <a:spcPct val="80000"/>
              </a:lnSpc>
            </a:pPr>
            <a:r>
              <a:rPr lang="es-ES" sz="4000" b="1" dirty="0"/>
              <a:t> </a:t>
            </a:r>
            <a:r>
              <a:rPr lang="es-ES" sz="4000" dirty="0"/>
              <a:t>En Éxodo 25:2-8 encontramos que Jehová pidió ofrenda voluntaria a su pueblo para construir el tabernáculo, hoy en día no se construyen tabernáculos, pero si templos amplios para que muchas personas puedan asistir y escuchar Palabra de Dios</a:t>
            </a:r>
            <a:r>
              <a:rPr lang="es-ES" sz="4000" b="1" dirty="0" smtClean="0"/>
              <a:t>.</a:t>
            </a:r>
            <a:endParaRPr lang="es-ES" sz="4000" b="1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9" y="0"/>
            <a:ext cx="8243115" cy="547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14290"/>
            <a:ext cx="7358114" cy="66437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3200" dirty="0" smtClean="0"/>
              <a:t>Di </a:t>
            </a:r>
            <a:r>
              <a:rPr lang="es-ES" sz="3200" dirty="0"/>
              <a:t>á los hijos de Israel que tomen para mí ofrenda: de todo varón que la diere de su voluntad, de corazón, tomaréis mi ofrenda. Y esta es la ofrenda que tomaréis de ellos: Oro, y plata, y cobre, Y </a:t>
            </a:r>
            <a:r>
              <a:rPr lang="es-ES" sz="3200" dirty="0" err="1"/>
              <a:t>jacinto</a:t>
            </a:r>
            <a:r>
              <a:rPr lang="es-ES" sz="3200" dirty="0"/>
              <a:t>, y púrpura, y carmesí, y lino fino, y pelo de cabras, Y cueros de carneros teñidos de rojo, y cueros de tejones, y madera de </a:t>
            </a:r>
            <a:r>
              <a:rPr lang="es-ES" sz="3200" dirty="0" err="1"/>
              <a:t>Sittim</a:t>
            </a:r>
            <a:r>
              <a:rPr lang="es-ES" sz="3200" dirty="0"/>
              <a:t>; Aceite para la luminaria, especias para el aceite de la unción, y para el sahumerio aromático; Piedras de </a:t>
            </a:r>
            <a:r>
              <a:rPr lang="es-ES" sz="3200" dirty="0" err="1"/>
              <a:t>onix</a:t>
            </a:r>
            <a:r>
              <a:rPr lang="es-ES" sz="3200" dirty="0"/>
              <a:t>, y piedras de engastes, para el </a:t>
            </a:r>
            <a:r>
              <a:rPr lang="es-ES" sz="3200" dirty="0" err="1"/>
              <a:t>ephod</a:t>
            </a:r>
            <a:r>
              <a:rPr lang="es-ES" sz="3200" dirty="0"/>
              <a:t>, y para el racional. Y hacerme han un santuario, y yo habitaré entre ellos.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1429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/>
              <a:t>Sueñe con un templo más grande que el que ahora tiene y sea parte de este proyecto sembrando generosamente y recibirá bendición.</a:t>
            </a:r>
          </a:p>
          <a:p>
            <a:pPr>
              <a:lnSpc>
                <a:spcPct val="90000"/>
              </a:lnSpc>
            </a:pPr>
            <a:r>
              <a:rPr lang="es-ES" dirty="0"/>
              <a:t>Lucas 7:4-5</a:t>
            </a:r>
          </a:p>
          <a:p>
            <a:pPr>
              <a:lnSpc>
                <a:spcPct val="90000"/>
              </a:lnSpc>
            </a:pPr>
            <a:r>
              <a:rPr lang="es-ES" dirty="0"/>
              <a:t>Y viniendo ellos á Jesús, </a:t>
            </a:r>
            <a:r>
              <a:rPr lang="es-ES" dirty="0" err="1"/>
              <a:t>rogáronle</a:t>
            </a:r>
            <a:r>
              <a:rPr lang="es-ES" dirty="0"/>
              <a:t> con diligencia, diciéndole: Porque es digno de concederle esto; Que ama nuestra nación, y Él nos edificó una sinagoga.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143380"/>
            <a:ext cx="4000528" cy="259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52"/>
            <a:ext cx="7772400" cy="4572000"/>
          </a:xfrm>
        </p:spPr>
        <p:txBody>
          <a:bodyPr/>
          <a:lstStyle/>
          <a:p>
            <a:r>
              <a:rPr lang="es-ES" sz="2800" b="1" dirty="0"/>
              <a:t>Siembre en los que enseñan la Palabra:</a:t>
            </a:r>
            <a:endParaRPr lang="es-ES" sz="2800" dirty="0"/>
          </a:p>
          <a:p>
            <a:r>
              <a:rPr lang="es-ES" sz="2800" dirty="0"/>
              <a:t>1 Corintios 9:3, 7-14  Todo aquel que predica la Palabra de Dios tiene derecho a ser bendecido y nosotros debemos sembrar en ellos.  En la Biblia de Lenguaje Sencillo dice en Gálatas 6:6 </a:t>
            </a:r>
            <a:r>
              <a:rPr lang="es-ES" sz="2800" i="1" dirty="0"/>
              <a:t>“El que recibe instrucción en el mensaje del evangelio debe compartir con su maestro toda clase de bienes”.</a:t>
            </a:r>
            <a:r>
              <a:rPr lang="es-ES" sz="2800" dirty="0"/>
              <a:t>  Esto incluye a pastores, evangelistas, profetas, maestros de la Biblia, apóstoles, misioneros, e </a:t>
            </a:r>
          </a:p>
          <a:p>
            <a:endParaRPr lang="es-ES" sz="2800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71942"/>
            <a:ext cx="39687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57166"/>
            <a:ext cx="7772400" cy="3786214"/>
          </a:xfrm>
        </p:spPr>
        <p:txBody>
          <a:bodyPr/>
          <a:lstStyle/>
          <a:p>
            <a:r>
              <a:rPr lang="es-ES" b="1" dirty="0"/>
              <a:t>.   Siembra en los pobres:</a:t>
            </a:r>
            <a:endParaRPr lang="es-ES" dirty="0"/>
          </a:p>
          <a:p>
            <a:r>
              <a:rPr lang="es-ES" dirty="0"/>
              <a:t>Proverbios 19:17 “A Jehová presta el que da al pobre, Y el bien que ha hecho, se lo volverá a pagar”.  En los últimos dos mil años los cristianos han bendecido al mundo con víveres, casas,</a:t>
            </a:r>
            <a:r>
              <a:rPr lang="es-SV" dirty="0"/>
              <a:t> orfanatorios</a:t>
            </a:r>
            <a:r>
              <a:rPr lang="es-ES" dirty="0"/>
              <a:t>, hospitales, centros de rehabilitación, etc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643314"/>
            <a:ext cx="432528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14290"/>
            <a:ext cx="7772400" cy="4572000"/>
          </a:xfrm>
        </p:spPr>
        <p:txBody>
          <a:bodyPr/>
          <a:lstStyle/>
          <a:p>
            <a:r>
              <a:rPr lang="es-ES" sz="2800" dirty="0"/>
              <a:t>Nuestro Padre Celestial, quien es el dueño del oro, la plata y todo lo que hay en la tierra, quiere bendecirnos abundantemente, pero espera de nosotros que sembremos en buenas tierras y con un corazón dispuesto y alegre.  2 Corintios 9:7; Lucas 6:38 “</a:t>
            </a:r>
            <a:r>
              <a:rPr lang="es-ES" sz="2800" b="1" i="1" dirty="0"/>
              <a:t>Dad, y se os dará; medida buena, apretada, remecida y rebosando darán en vuestro regazo; porque con la misma medida con la que medís, os volverán a medir.”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71942"/>
            <a:ext cx="4071966" cy="269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85728"/>
            <a:ext cx="5429288" cy="6143668"/>
          </a:xfrm>
        </p:spPr>
        <p:txBody>
          <a:bodyPr/>
          <a:lstStyle/>
          <a:p>
            <a:r>
              <a:rPr lang="es-ES" dirty="0"/>
              <a:t>Éxodo 25:1-8</a:t>
            </a:r>
          </a:p>
          <a:p>
            <a:r>
              <a:rPr lang="es-ES" dirty="0"/>
              <a:t>Y JEHOVÁ habló á Moisés, diciendo: Di á los hijos de Israel que tomen para mí ofrenda: de todo varón que la diere de su voluntad, de corazón, tomaréis mi ofrenda. Y esta es la ofrenda que tomaréis de ellos: Oro, y plata, y cobre, Y </a:t>
            </a:r>
            <a:r>
              <a:rPr lang="es-ES" dirty="0" err="1"/>
              <a:t>jacinto</a:t>
            </a:r>
            <a:r>
              <a:rPr lang="es-ES" dirty="0"/>
              <a:t>, y púrpura, y carmesí, y lino fino, y pelo de cabras,)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406" y="642918"/>
            <a:ext cx="388459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14290"/>
            <a:ext cx="7772400" cy="4572000"/>
          </a:xfrm>
        </p:spPr>
        <p:txBody>
          <a:bodyPr/>
          <a:lstStyle/>
          <a:p>
            <a:r>
              <a:rPr lang="es-ES" dirty="0"/>
              <a:t>Y cueros de carneros teñidos de rojo, y cueros de tejones, y madera de </a:t>
            </a:r>
            <a:r>
              <a:rPr lang="es-ES" dirty="0" err="1"/>
              <a:t>Sittim</a:t>
            </a:r>
            <a:r>
              <a:rPr lang="es-ES" dirty="0"/>
              <a:t>; Aceite para la luminaria, especias para el aceite de la unción, y para el sahumerio aromático; Piedras de </a:t>
            </a:r>
            <a:r>
              <a:rPr lang="es-ES" dirty="0" err="1"/>
              <a:t>onix</a:t>
            </a:r>
            <a:r>
              <a:rPr lang="es-ES" dirty="0"/>
              <a:t>, y piedras de engastes, para el </a:t>
            </a:r>
            <a:r>
              <a:rPr lang="es-ES" dirty="0" err="1"/>
              <a:t>ephod</a:t>
            </a:r>
            <a:r>
              <a:rPr lang="es-ES" dirty="0"/>
              <a:t>, y para el racional. Y hacerme han un santuario, y yo habitaré entre ellos.(RVA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14290"/>
            <a:ext cx="7772400" cy="62151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3200" dirty="0"/>
              <a:t>   Enseñar a ofrendar en los lugares correctos.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3200" dirty="0"/>
              <a:t>   A varios kilómetros de la ciudad Capital de Guatemala se encuentra la ciudad de </a:t>
            </a:r>
            <a:r>
              <a:rPr lang="es-ES" sz="3200" dirty="0" err="1"/>
              <a:t>Almolonga</a:t>
            </a:r>
            <a:r>
              <a:rPr lang="es-ES" sz="3200" dirty="0"/>
              <a:t>, que ha llegado a ser famosa y visitada por muchos turistas.  La razón principal es porque un alto porcentaje de los pobladores son cristianos evangélicos y han sido bendecidos por Dios, al igual que la tierra de ese lugar, ya que las hortalizas que se cultivan son de gran tamaño y se producen todo el año.  ¿Le gustaría sembrar en una tierra tan buena, con la seguridad de una cosecha abundante? </a:t>
            </a:r>
          </a:p>
        </p:txBody>
      </p:sp>
      <p:pic>
        <p:nvPicPr>
          <p:cNvPr id="8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I.   LUGARES CORRECTOS PARA SEMBRAR NUESTRA SEMILLA.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      </a:t>
            </a:r>
            <a:r>
              <a:rPr lang="es-ES" sz="4800"/>
              <a:t>El éxito de cosechar no radica únicamente en sembrar, sino que es importante sembrar en la tierra que Dios nos indica. 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85728"/>
            <a:ext cx="7772400" cy="62865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800" b="1" dirty="0"/>
              <a:t>1.  Siembre en su cónyuge: </a:t>
            </a:r>
            <a:r>
              <a:rPr lang="es-ES" sz="2800" dirty="0"/>
              <a:t>Seamos diligentes en sembrar.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Proverbios 24:30-34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Pasé junto á la heredad del hombre perezoso, Y junto á la viña del hombre falto de entendimiento; Y he aquí que por toda ella habían ya crecido espinas, Ortigas habían ya cubierto su haz, Y su cerca de piedra estaba ya </a:t>
            </a:r>
            <a:r>
              <a:rPr lang="es-ES" sz="2800" dirty="0" err="1"/>
              <a:t>destruída</a:t>
            </a:r>
            <a:r>
              <a:rPr lang="es-ES" sz="2800" dirty="0"/>
              <a:t>. Y yo miré, y </a:t>
            </a:r>
            <a:r>
              <a:rPr lang="es-ES" sz="2800" dirty="0" err="1"/>
              <a:t>púse</a:t>
            </a:r>
            <a:r>
              <a:rPr lang="es-ES" sz="2800" dirty="0"/>
              <a:t> lo en mi corazón: Vi lo, y tomé consejo. Un poco de sueño, cabeceando otro poco, Poniendo mano sobre mano otro poco para dormir; Así vendrá como caminante tu necesidad, Y tu pobreza como hombre de escudo.(RVA)</a:t>
            </a:r>
          </a:p>
          <a:p>
            <a:pPr>
              <a:lnSpc>
                <a:spcPct val="90000"/>
              </a:lnSpc>
            </a:pPr>
            <a:endParaRPr lang="es-ES" sz="2800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14290"/>
            <a:ext cx="5429288" cy="6215106"/>
          </a:xfrm>
        </p:spPr>
        <p:txBody>
          <a:bodyPr>
            <a:normAutofit/>
          </a:bodyPr>
          <a:lstStyle/>
          <a:p>
            <a:r>
              <a:rPr lang="es-ES" sz="3600" b="1" dirty="0"/>
              <a:t>2. Siembre en sus padres: </a:t>
            </a:r>
            <a:r>
              <a:rPr lang="es-ES" sz="3600" dirty="0"/>
              <a:t>Efesios 6:2.  Honrar puede significar ayudar o apoyar económicamente, así que cuando bendice económicamente a sus padres y suegros, está sembrando en buena tierra, que producirá bendición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00042"/>
            <a:ext cx="3209925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85728"/>
            <a:ext cx="7772400" cy="61436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3200" b="1" dirty="0"/>
              <a:t>3.</a:t>
            </a:r>
            <a:r>
              <a:rPr lang="es-ES" sz="3200" dirty="0"/>
              <a:t>  </a:t>
            </a:r>
            <a:r>
              <a:rPr lang="es-ES" sz="3200" b="1" dirty="0"/>
              <a:t>Siembre en su iglesia: </a:t>
            </a:r>
          </a:p>
          <a:p>
            <a:pPr>
              <a:lnSpc>
                <a:spcPct val="80000"/>
              </a:lnSpc>
            </a:pPr>
            <a:r>
              <a:rPr lang="es-ES" sz="3200" b="1" dirty="0"/>
              <a:t>         </a:t>
            </a:r>
            <a:r>
              <a:rPr lang="es-ES" sz="3200" dirty="0"/>
              <a:t>*</a:t>
            </a:r>
            <a:r>
              <a:rPr lang="es-ES" sz="3200" b="1" dirty="0"/>
              <a:t>   </a:t>
            </a:r>
            <a:r>
              <a:rPr lang="es-ES" sz="3200" u="sng" dirty="0"/>
              <a:t>El Diezmo:</a:t>
            </a:r>
            <a:r>
              <a:rPr lang="es-ES" sz="3200" dirty="0"/>
              <a:t>  El diezmo es la primera ofrenda que se debe traer a la iglesia, es la décima parte de todo lo que recibes, eso no se debe tocar ni repartir,  sino traerlo al alfolí para que Dios abra las ventanas de los cielos.</a:t>
            </a:r>
          </a:p>
          <a:p>
            <a:pPr>
              <a:lnSpc>
                <a:spcPct val="80000"/>
              </a:lnSpc>
            </a:pPr>
            <a:r>
              <a:rPr lang="es-ES" sz="3200" dirty="0"/>
              <a:t>Malaquías 3:10</a:t>
            </a:r>
          </a:p>
          <a:p>
            <a:pPr>
              <a:lnSpc>
                <a:spcPct val="80000"/>
              </a:lnSpc>
            </a:pPr>
            <a:r>
              <a:rPr lang="es-ES" sz="3200" dirty="0"/>
              <a:t>Traed todos los diezmos al alfolí, y haya alimento en mi casa; y probadme ahora en esto, dice Jehová de los ejércitos, si no os abriré las ventanas de los cielos, y vaciaré sobre vosotros bendición hasta que sobreabunde.        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85728"/>
            <a:ext cx="7772400" cy="6215106"/>
          </a:xfrm>
        </p:spPr>
        <p:txBody>
          <a:bodyPr>
            <a:normAutofit/>
          </a:bodyPr>
          <a:lstStyle/>
          <a:p>
            <a:r>
              <a:rPr lang="es-ES" sz="3200" dirty="0"/>
              <a:t>*    </a:t>
            </a:r>
            <a:r>
              <a:rPr lang="es-ES" sz="3200" u="sng" dirty="0"/>
              <a:t>La ofrenda</a:t>
            </a:r>
            <a:r>
              <a:rPr lang="es-ES" sz="3200" dirty="0"/>
              <a:t>: Ofrenda es una cantidad de dinero, aparte del diezmo, que se trae a la iglesia con gozo. Siembre en su propia iglesia, que es el campo donde Dios le ha puesto, para cosechar el fruto junto con sus hermanos; si siembra en campo</a:t>
            </a:r>
            <a:r>
              <a:rPr lang="es-ES" sz="3200" b="1" dirty="0"/>
              <a:t> </a:t>
            </a:r>
            <a:r>
              <a:rPr lang="es-ES" sz="3200" dirty="0"/>
              <a:t>ajeno, sólo verá la cosecha y no la disfrutará. </a:t>
            </a:r>
          </a:p>
          <a:p>
            <a:r>
              <a:rPr lang="es-ES" sz="3200" dirty="0"/>
              <a:t>Cada uno dé como propuso en su corazón: no con tristeza, ó por necesidad; porque Dios ama el dador alegre. 2 Corintios 9:7</a:t>
            </a:r>
          </a:p>
          <a:p>
            <a:endParaRPr lang="es-ES" sz="3200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</TotalTime>
  <Words>1103</Words>
  <Application>Microsoft Office PowerPoint</Application>
  <PresentationFormat>Presentación en pantalla (4:3)</PresentationFormat>
  <Paragraphs>30</Paragraphs>
  <Slides>16</Slides>
  <Notes>0</Notes>
  <HiddenSlides>0</HiddenSlides>
  <MMClips>16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Arial</vt:lpstr>
      <vt:lpstr>Metro</vt:lpstr>
      <vt:lpstr>LA MEJOR SEMILLA</vt:lpstr>
      <vt:lpstr>Diapositiva 2</vt:lpstr>
      <vt:lpstr>Diapositiva 3</vt:lpstr>
      <vt:lpstr>Diapositiva 4</vt:lpstr>
      <vt:lpstr>I.   LUGARES CORRECTOS PARA SEMBRAR NUESTRA SEMILLA.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MEJOR SEMILLA</dc:title>
  <dc:creator>DAVID Y MARTHA</dc:creator>
  <cp:lastModifiedBy>WinuE</cp:lastModifiedBy>
  <cp:revision>12</cp:revision>
  <dcterms:created xsi:type="dcterms:W3CDTF">2009-01-27T01:01:04Z</dcterms:created>
  <dcterms:modified xsi:type="dcterms:W3CDTF">2009-08-31T17:59:57Z</dcterms:modified>
</cp:coreProperties>
</file>