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embeddedFontLst>
    <p:embeddedFont>
      <p:font typeface="Agency FB" panose="020B0503020202020204" pitchFamily="34" charset="0"/>
      <p:regular r:id="rId13"/>
      <p:bold r:id="rId14"/>
    </p:embeddedFont>
    <p:embeddedFont>
      <p:font typeface="Franklin Gothic Book" panose="020B0503020102020204" pitchFamily="34" charset="0"/>
      <p:regular r:id="rId15"/>
      <p:italic r:id="rId16"/>
    </p:embeddedFont>
    <p:embeddedFont>
      <p:font typeface="Institution" panose="020B0604020202020204" pitchFamily="34" charset="0"/>
      <p:regular r:id="rId17"/>
    </p:embeddedFont>
    <p:embeddedFont>
      <p:font typeface="Wingdings 2" panose="05020102010507070707" pitchFamily="18" charset="2"/>
      <p:regular r:id="rId18"/>
    </p:embeddedFont>
  </p:embeddedFontLst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00"/>
    <a:srgbClr val="00CCFF"/>
    <a:srgbClr val="0099FF"/>
    <a:srgbClr val="6699FF"/>
    <a:srgbClr val="66CCFF"/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Forma libre">
            <a:extLst>
              <a:ext uri="{FF2B5EF4-FFF2-40B4-BE49-F238E27FC236}">
                <a16:creationId xmlns:a16="http://schemas.microsoft.com/office/drawing/2014/main" id="{872EE5C3-2425-47D3-AA85-C94F1BDC86BA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10 Forma libre">
            <a:extLst>
              <a:ext uri="{FF2B5EF4-FFF2-40B4-BE49-F238E27FC236}">
                <a16:creationId xmlns:a16="http://schemas.microsoft.com/office/drawing/2014/main" id="{0BA1567D-CEB2-4167-9B3A-7543060DF355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6" name="29 Marcador de fecha">
            <a:extLst>
              <a:ext uri="{FF2B5EF4-FFF2-40B4-BE49-F238E27FC236}">
                <a16:creationId xmlns:a16="http://schemas.microsoft.com/office/drawing/2014/main" id="{065AC4EF-2C41-47CB-9554-59B39B54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18 Marcador de pie de página">
            <a:extLst>
              <a:ext uri="{FF2B5EF4-FFF2-40B4-BE49-F238E27FC236}">
                <a16:creationId xmlns:a16="http://schemas.microsoft.com/office/drawing/2014/main" id="{23862B4D-F6B8-42C3-A94A-0808A205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" name="26 Marcador de número de diapositiva">
            <a:extLst>
              <a:ext uri="{FF2B5EF4-FFF2-40B4-BE49-F238E27FC236}">
                <a16:creationId xmlns:a16="http://schemas.microsoft.com/office/drawing/2014/main" id="{7583B702-1C16-42A8-ABF6-F8146E45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453B7-4F9D-417A-82C3-66E16B8FA245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24955263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097802C-06D0-4411-B160-4D8BB883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DAFB31B-EC0D-4378-9312-2528123C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78933E5-E263-407A-BE04-7D73F869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BDE31-4C08-4C4D-BC85-6549B28A0499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73868074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DF2BC95-576E-41CF-BD30-03B1D60D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EB6813B-44DC-4DF2-832E-1AE354FDE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0D1D4D4-6B39-4CF3-B00E-1C7A6976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EE507-3B9B-4828-94C0-03D1898E7B86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196222188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807312B-FDB2-4544-B8CF-53931F0C1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B632594-6B41-4136-80B4-6D049EBB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13A1294-E5D4-43F7-9071-EB7D198C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FB98D-9CD4-4E32-A92C-554EF2A39B8E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47370524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Forma libre">
            <a:extLst>
              <a:ext uri="{FF2B5EF4-FFF2-40B4-BE49-F238E27FC236}">
                <a16:creationId xmlns:a16="http://schemas.microsoft.com/office/drawing/2014/main" id="{C856A937-CF7C-4300-86AD-C8324B87A138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10 Forma libre">
            <a:extLst>
              <a:ext uri="{FF2B5EF4-FFF2-40B4-BE49-F238E27FC236}">
                <a16:creationId xmlns:a16="http://schemas.microsoft.com/office/drawing/2014/main" id="{930888E1-D822-4FBC-B6AD-7FB9A0B6FDA7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3 Marcador de fecha">
            <a:extLst>
              <a:ext uri="{FF2B5EF4-FFF2-40B4-BE49-F238E27FC236}">
                <a16:creationId xmlns:a16="http://schemas.microsoft.com/office/drawing/2014/main" id="{198DECC3-3B31-4047-8D56-855356A6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6B3CEE59-E3AD-45BD-A87A-ACEDC93B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" name="5 Marcador de número de diapositiva">
            <a:extLst>
              <a:ext uri="{FF2B5EF4-FFF2-40B4-BE49-F238E27FC236}">
                <a16:creationId xmlns:a16="http://schemas.microsoft.com/office/drawing/2014/main" id="{B9E2A4F3-A3E6-40A7-A496-957B3048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DA17D-E1DC-4096-9567-8D7D7BF7A5B2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174105466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4E467CBB-D650-494A-8EDE-02D8604B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118C7325-EE56-4E2C-8831-D654522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BD01BC42-8DBC-4792-B926-D8A4FC35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A8EEB-3E4C-4572-8E52-4DAFE54A5FE7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66111462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>
            <a:extLst>
              <a:ext uri="{FF2B5EF4-FFF2-40B4-BE49-F238E27FC236}">
                <a16:creationId xmlns:a16="http://schemas.microsoft.com/office/drawing/2014/main" id="{78E72530-B6E6-4EF2-BAE8-59995DC5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" name="7 Marcador de pie de página">
            <a:extLst>
              <a:ext uri="{FF2B5EF4-FFF2-40B4-BE49-F238E27FC236}">
                <a16:creationId xmlns:a16="http://schemas.microsoft.com/office/drawing/2014/main" id="{167D00E9-85BB-4E55-86B4-0A22F731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9" name="8 Marcador de número de diapositiva">
            <a:extLst>
              <a:ext uri="{FF2B5EF4-FFF2-40B4-BE49-F238E27FC236}">
                <a16:creationId xmlns:a16="http://schemas.microsoft.com/office/drawing/2014/main" id="{D6F61AE9-A62D-4960-A07D-AAE428B7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60304-6ACB-47E2-908B-59E56F51BE31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367228657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6 Marcador de fecha">
            <a:extLst>
              <a:ext uri="{FF2B5EF4-FFF2-40B4-BE49-F238E27FC236}">
                <a16:creationId xmlns:a16="http://schemas.microsoft.com/office/drawing/2014/main" id="{4F38DC08-325E-4BCF-BDA0-C8177EBFC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7 Marcador de número de diapositiva">
            <a:extLst>
              <a:ext uri="{FF2B5EF4-FFF2-40B4-BE49-F238E27FC236}">
                <a16:creationId xmlns:a16="http://schemas.microsoft.com/office/drawing/2014/main" id="{9ED69022-EFDD-43C1-9742-E6BCC4E927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EF5D35-6C13-480A-A70D-2FD07E45A491}" type="slidenum">
              <a:rPr lang="es-CR" altLang="es-PA"/>
              <a:pPr/>
              <a:t>‹Nº›</a:t>
            </a:fld>
            <a:endParaRPr lang="es-CR" altLang="es-PA"/>
          </a:p>
        </p:txBody>
      </p:sp>
      <p:sp>
        <p:nvSpPr>
          <p:cNvPr id="5" name="8 Marcador de pie de página">
            <a:extLst>
              <a:ext uri="{FF2B5EF4-FFF2-40B4-BE49-F238E27FC236}">
                <a16:creationId xmlns:a16="http://schemas.microsoft.com/office/drawing/2014/main" id="{47FE8B74-0C7D-451E-9B05-EDAE1E799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1181405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>
            <a:extLst>
              <a:ext uri="{FF2B5EF4-FFF2-40B4-BE49-F238E27FC236}">
                <a16:creationId xmlns:a16="http://schemas.microsoft.com/office/drawing/2014/main" id="{D8BE9BDF-5489-4E31-9E6F-844C6AC4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2 Marcador de pie de página">
            <a:extLst>
              <a:ext uri="{FF2B5EF4-FFF2-40B4-BE49-F238E27FC236}">
                <a16:creationId xmlns:a16="http://schemas.microsoft.com/office/drawing/2014/main" id="{8DBA7DFB-905A-492A-A8B6-3B650861A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1C9B4DA0-F62C-4D73-80ED-340EC1C4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22E8-6ABC-49A3-A14A-48DB7B54EC18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384356960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B7E4DC19-DCDD-418E-9D2B-9A382191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E164BC8D-D433-4497-958B-B9C525C36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75E9BEBB-AB8F-443E-A5E6-4B4298AC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A799808B-AEB4-44BB-B23F-A070655589FB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224903571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40EDF4FD-47EB-4F67-B3FF-2BD4A35A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7D9FC86C-125D-4253-864A-90D1E1940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6F24962B-9D32-435A-8BBD-0E437309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83E3A-33D0-48C7-ADB2-0AAEF50B007C}" type="slidenum">
              <a:rPr lang="es-CR" altLang="es-PA"/>
              <a:pPr/>
              <a:t>‹Nº›</a:t>
            </a:fld>
            <a:endParaRPr lang="es-CR" altLang="es-PA"/>
          </a:p>
        </p:txBody>
      </p:sp>
    </p:spTree>
    <p:extLst>
      <p:ext uri="{BB962C8B-B14F-4D97-AF65-F5344CB8AC3E}">
        <p14:creationId xmlns:p14="http://schemas.microsoft.com/office/powerpoint/2010/main" val="378004345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>
            <a:extLst>
              <a:ext uri="{FF2B5EF4-FFF2-40B4-BE49-F238E27FC236}">
                <a16:creationId xmlns:a16="http://schemas.microsoft.com/office/drawing/2014/main" id="{FDC71513-2A03-47E3-8AB0-2413A18517E9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15 Forma libre">
            <a:extLst>
              <a:ext uri="{FF2B5EF4-FFF2-40B4-BE49-F238E27FC236}">
                <a16:creationId xmlns:a16="http://schemas.microsoft.com/office/drawing/2014/main" id="{7911DDF3-13BD-4E54-93C3-3A940623CC66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8 Marcador de título">
            <a:extLst>
              <a:ext uri="{FF2B5EF4-FFF2-40B4-BE49-F238E27FC236}">
                <a16:creationId xmlns:a16="http://schemas.microsoft.com/office/drawing/2014/main" id="{D48F4488-E1A3-4A86-AA3B-3E8B15FC4E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A"/>
              <a:t>Haga clic para modificar el estilo de título del patrón</a:t>
            </a:r>
            <a:endParaRPr lang="en-US" altLang="es-PA"/>
          </a:p>
        </p:txBody>
      </p:sp>
      <p:sp>
        <p:nvSpPr>
          <p:cNvPr id="1029" name="29 Marcador de texto">
            <a:extLst>
              <a:ext uri="{FF2B5EF4-FFF2-40B4-BE49-F238E27FC236}">
                <a16:creationId xmlns:a16="http://schemas.microsoft.com/office/drawing/2014/main" id="{4000207B-1E14-4B60-81C4-A9C0155E31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A"/>
              <a:t>Haga clic para modificar el estilo de texto del patrón</a:t>
            </a:r>
          </a:p>
          <a:p>
            <a:pPr lvl="1"/>
            <a:r>
              <a:rPr lang="es-ES" altLang="es-PA"/>
              <a:t>Segundo nivel</a:t>
            </a:r>
          </a:p>
          <a:p>
            <a:pPr lvl="2"/>
            <a:r>
              <a:rPr lang="es-ES" altLang="es-PA"/>
              <a:t>Tercer nivel</a:t>
            </a:r>
          </a:p>
          <a:p>
            <a:pPr lvl="3"/>
            <a:r>
              <a:rPr lang="es-ES" altLang="es-PA"/>
              <a:t>Cuarto nivel</a:t>
            </a:r>
          </a:p>
          <a:p>
            <a:pPr lvl="4"/>
            <a:r>
              <a:rPr lang="es-ES" altLang="es-PA"/>
              <a:t>Quinto nivel</a:t>
            </a:r>
            <a:endParaRPr lang="en-US" altLang="es-PA"/>
          </a:p>
        </p:txBody>
      </p:sp>
      <p:sp>
        <p:nvSpPr>
          <p:cNvPr id="10" name="9 Marcador de fecha">
            <a:extLst>
              <a:ext uri="{FF2B5EF4-FFF2-40B4-BE49-F238E27FC236}">
                <a16:creationId xmlns:a16="http://schemas.microsoft.com/office/drawing/2014/main" id="{CEC80662-0A35-424F-AC14-8888971AD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22" name="21 Marcador de pie de página">
            <a:extLst>
              <a:ext uri="{FF2B5EF4-FFF2-40B4-BE49-F238E27FC236}">
                <a16:creationId xmlns:a16="http://schemas.microsoft.com/office/drawing/2014/main" id="{61AADFF5-D651-46E0-A6E0-704DC86063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18" name="17 Marcador de número de diapositiva">
            <a:extLst>
              <a:ext uri="{FF2B5EF4-FFF2-40B4-BE49-F238E27FC236}">
                <a16:creationId xmlns:a16="http://schemas.microsoft.com/office/drawing/2014/main" id="{02EBC39D-0B29-4F5E-BB2C-0A2FB61A2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DAE8CA4E-E9EE-47E9-80BB-618842E7C69C}" type="slidenum">
              <a:rPr lang="es-CR" altLang="es-PA"/>
              <a:pPr/>
              <a:t>‹Nº›</a:t>
            </a:fld>
            <a:endParaRPr lang="es-CR" alt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file:///C:\Users\El&#237;as%20P&#225;ez\Desktop\RETIRO%20AGOSTO%202009\Ministerios%20La%20Misi&#243;n%20Wide.wmv" TargetMode="External"/><Relationship Id="rId1" Type="http://schemas.openxmlformats.org/officeDocument/2006/relationships/audio" Target="07%20Track%207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AGOSTO%202009\Ministerios%20La%20Misi&#243;n%20Wide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ar en el blanco3">
            <a:extLst>
              <a:ext uri="{FF2B5EF4-FFF2-40B4-BE49-F238E27FC236}">
                <a16:creationId xmlns:a16="http://schemas.microsoft.com/office/drawing/2014/main" id="{1118681B-36B8-4F0A-B4B3-99A461E97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28600"/>
            <a:ext cx="5645150" cy="4244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315" name="Group 38">
            <a:extLst>
              <a:ext uri="{FF2B5EF4-FFF2-40B4-BE49-F238E27FC236}">
                <a16:creationId xmlns:a16="http://schemas.microsoft.com/office/drawing/2014/main" id="{7692F696-E9ED-470A-AE56-44066232606D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407025" y="3089275"/>
            <a:ext cx="1146175" cy="1143000"/>
            <a:chOff x="2781" y="285"/>
            <a:chExt cx="2821" cy="2820"/>
          </a:xfrm>
        </p:grpSpPr>
        <p:sp>
          <p:nvSpPr>
            <p:cNvPr id="13324" name="Freeform 39">
              <a:extLst>
                <a:ext uri="{FF2B5EF4-FFF2-40B4-BE49-F238E27FC236}">
                  <a16:creationId xmlns:a16="http://schemas.microsoft.com/office/drawing/2014/main" id="{B68A7631-2F27-4962-A320-0A8D04F56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3325" name="Line 40">
              <a:extLst>
                <a:ext uri="{FF2B5EF4-FFF2-40B4-BE49-F238E27FC236}">
                  <a16:creationId xmlns:a16="http://schemas.microsoft.com/office/drawing/2014/main" id="{8A4A1875-4601-41A7-840E-D0359EFFB2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3326" name="Line 41">
              <a:extLst>
                <a:ext uri="{FF2B5EF4-FFF2-40B4-BE49-F238E27FC236}">
                  <a16:creationId xmlns:a16="http://schemas.microsoft.com/office/drawing/2014/main" id="{9D584417-58F0-44CB-BFE8-976B87B4C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grpSp>
        <p:nvGrpSpPr>
          <p:cNvPr id="13316" name="Group 42">
            <a:extLst>
              <a:ext uri="{FF2B5EF4-FFF2-40B4-BE49-F238E27FC236}">
                <a16:creationId xmlns:a16="http://schemas.microsoft.com/office/drawing/2014/main" id="{B7E8111E-D908-4337-81A5-92006E7FC865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200400"/>
            <a:ext cx="3721100" cy="3206750"/>
            <a:chOff x="1698" y="1257"/>
            <a:chExt cx="2344" cy="2020"/>
          </a:xfrm>
        </p:grpSpPr>
        <p:sp>
          <p:nvSpPr>
            <p:cNvPr id="13319" name="WordArt 43">
              <a:extLst>
                <a:ext uri="{FF2B5EF4-FFF2-40B4-BE49-F238E27FC236}">
                  <a16:creationId xmlns:a16="http://schemas.microsoft.com/office/drawing/2014/main" id="{767C8EA7-7AC4-4CB7-8AF9-FA2867B2E5C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98" y="2093"/>
              <a:ext cx="2344" cy="3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solidFill>
                    <a:srgbClr val="B4F400"/>
                  </a:solidFill>
                  <a:latin typeface="Institution"/>
                </a:rPr>
                <a:t>MANDAMIENTOS</a:t>
              </a:r>
            </a:p>
          </p:txBody>
        </p:sp>
        <p:sp>
          <p:nvSpPr>
            <p:cNvPr id="13320" name="WordArt 44">
              <a:extLst>
                <a:ext uri="{FF2B5EF4-FFF2-40B4-BE49-F238E27FC236}">
                  <a16:creationId xmlns:a16="http://schemas.microsoft.com/office/drawing/2014/main" id="{0F826E2C-B0E8-4547-948F-06401D96462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2" y="2735"/>
              <a:ext cx="1916" cy="5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solidFill>
                    <a:srgbClr val="B4F400"/>
                  </a:solidFill>
                  <a:latin typeface="Institution"/>
                </a:rPr>
                <a:t>VISION</a:t>
              </a:r>
            </a:p>
          </p:txBody>
        </p:sp>
        <p:sp>
          <p:nvSpPr>
            <p:cNvPr id="13321" name="WordArt 45">
              <a:extLst>
                <a:ext uri="{FF2B5EF4-FFF2-40B4-BE49-F238E27FC236}">
                  <a16:creationId xmlns:a16="http://schemas.microsoft.com/office/drawing/2014/main" id="{077899F7-05D2-498D-A3B1-69250444161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610" y="2493"/>
              <a:ext cx="520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solidFill>
                    <a:srgbClr val="B4F400"/>
                  </a:solidFill>
                  <a:latin typeface="Institution"/>
                </a:rPr>
                <a:t>DE LA</a:t>
              </a:r>
            </a:p>
          </p:txBody>
        </p:sp>
        <p:sp>
          <p:nvSpPr>
            <p:cNvPr id="13322" name="WordArt 46">
              <a:extLst>
                <a:ext uri="{FF2B5EF4-FFF2-40B4-BE49-F238E27FC236}">
                  <a16:creationId xmlns:a16="http://schemas.microsoft.com/office/drawing/2014/main" id="{128113C4-7AE5-4391-ADB8-000C80D5573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23" y="1675"/>
              <a:ext cx="694" cy="40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solidFill>
                    <a:srgbClr val="B4F400"/>
                  </a:solidFill>
                  <a:latin typeface="Institution"/>
                </a:rPr>
                <a:t>DIEZ</a:t>
              </a:r>
            </a:p>
          </p:txBody>
        </p:sp>
        <p:sp>
          <p:nvSpPr>
            <p:cNvPr id="13323" name="WordArt 47">
              <a:extLst>
                <a:ext uri="{FF2B5EF4-FFF2-40B4-BE49-F238E27FC236}">
                  <a16:creationId xmlns:a16="http://schemas.microsoft.com/office/drawing/2014/main" id="{15B5B7D8-A55F-4AC9-81B5-FD0FD3108D0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671" y="1257"/>
              <a:ext cx="398" cy="40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solidFill>
                    <a:srgbClr val="B4F400"/>
                  </a:solidFill>
                  <a:latin typeface="Institution"/>
                </a:rPr>
                <a:t>LOS</a:t>
              </a:r>
            </a:p>
          </p:txBody>
        </p:sp>
      </p:grpSp>
      <p:pic>
        <p:nvPicPr>
          <p:cNvPr id="2096" name="07 Track 7.mp3">
            <a:hlinkClick r:id="" action="ppaction://media"/>
            <a:extLst>
              <a:ext uri="{FF2B5EF4-FFF2-40B4-BE49-F238E27FC236}">
                <a16:creationId xmlns:a16="http://schemas.microsoft.com/office/drawing/2014/main" id="{22137CEB-7C51-4934-BAB7-37C0D4F9A813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B4CFBAEB-2A91-4D04-99CF-9AD09827116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1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video>
              <p:cMediaNode>
                <p:cTn id="13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2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36">
            <a:extLst>
              <a:ext uri="{FF2B5EF4-FFF2-40B4-BE49-F238E27FC236}">
                <a16:creationId xmlns:a16="http://schemas.microsoft.com/office/drawing/2014/main" id="{7CAC94DF-1C6D-4F90-A9DA-F6C1B6194F9A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08388" y="1101725"/>
            <a:ext cx="2025650" cy="2019300"/>
            <a:chOff x="2781" y="285"/>
            <a:chExt cx="2821" cy="2820"/>
          </a:xfrm>
        </p:grpSpPr>
        <p:sp>
          <p:nvSpPr>
            <p:cNvPr id="22537" name="Freeform 37">
              <a:extLst>
                <a:ext uri="{FF2B5EF4-FFF2-40B4-BE49-F238E27FC236}">
                  <a16:creationId xmlns:a16="http://schemas.microsoft.com/office/drawing/2014/main" id="{14BA83F3-53D5-4854-94FE-055943BBC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2538" name="Line 38">
              <a:extLst>
                <a:ext uri="{FF2B5EF4-FFF2-40B4-BE49-F238E27FC236}">
                  <a16:creationId xmlns:a16="http://schemas.microsoft.com/office/drawing/2014/main" id="{659A79AE-3D11-4D4C-8142-30A766311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2539" name="Line 39">
              <a:extLst>
                <a:ext uri="{FF2B5EF4-FFF2-40B4-BE49-F238E27FC236}">
                  <a16:creationId xmlns:a16="http://schemas.microsoft.com/office/drawing/2014/main" id="{03DC038E-7D04-415D-A68A-28082437B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22531" name="WordArt 40">
            <a:extLst>
              <a:ext uri="{FF2B5EF4-FFF2-40B4-BE49-F238E27FC236}">
                <a16:creationId xmlns:a16="http://schemas.microsoft.com/office/drawing/2014/main" id="{351D2D61-2A2A-497A-85A8-C3F7E1D3E4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3810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22532" name="Text Box 41">
            <a:extLst>
              <a:ext uri="{FF2B5EF4-FFF2-40B4-BE49-F238E27FC236}">
                <a16:creationId xmlns:a16="http://schemas.microsoft.com/office/drawing/2014/main" id="{BADACF19-A6B2-4D79-8B4E-26E57FA1D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3101975"/>
            <a:ext cx="7050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3600" b="1">
                <a:solidFill>
                  <a:srgbClr val="FFCC00"/>
                </a:solidFill>
                <a:latin typeface="Institution" pitchFamily="34" charset="0"/>
              </a:rPr>
              <a:t>DIGNIFICARÁS EL MINISTERIO</a:t>
            </a:r>
          </a:p>
        </p:txBody>
      </p:sp>
      <p:sp>
        <p:nvSpPr>
          <p:cNvPr id="22533" name="WordArt 42">
            <a:extLst>
              <a:ext uri="{FF2B5EF4-FFF2-40B4-BE49-F238E27FC236}">
                <a16:creationId xmlns:a16="http://schemas.microsoft.com/office/drawing/2014/main" id="{C668A2F5-AAD0-49C8-89DC-2CE72753E91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21175" y="1501775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9</a:t>
            </a:r>
          </a:p>
        </p:txBody>
      </p:sp>
      <p:sp>
        <p:nvSpPr>
          <p:cNvPr id="22534" name="Text Box 43">
            <a:extLst>
              <a:ext uri="{FF2B5EF4-FFF2-40B4-BE49-F238E27FC236}">
                <a16:creationId xmlns:a16="http://schemas.microsoft.com/office/drawing/2014/main" id="{E1174334-03BB-453A-BDE3-7E4DE84FC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8" y="3863975"/>
            <a:ext cx="8259762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QUE NO SEA CUALQUIERA UN GERENTE DEL REINO,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SINO UNO CON FRUTO.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ESTO EVITARÁ LO QUE MUCHOS HACEN: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SE AUTO-LLAMAN Y SE AUTO-UNGEN.</a:t>
            </a:r>
          </a:p>
        </p:txBody>
      </p:sp>
      <p:sp>
        <p:nvSpPr>
          <p:cNvPr id="22535" name="Text Box 44">
            <a:extLst>
              <a:ext uri="{FF2B5EF4-FFF2-40B4-BE49-F238E27FC236}">
                <a16:creationId xmlns:a16="http://schemas.microsoft.com/office/drawing/2014/main" id="{D0617CD3-D662-467D-AC82-88B3D9A04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029200"/>
            <a:ext cx="652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Ahora será verdad “por sus frutos los conoceréis” (Mt.7:16).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CEBD9FD8-5E89-4DF3-BFBE-60932970B7B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6">
            <a:extLst>
              <a:ext uri="{FF2B5EF4-FFF2-40B4-BE49-F238E27FC236}">
                <a16:creationId xmlns:a16="http://schemas.microsoft.com/office/drawing/2014/main" id="{9FC27FAC-2C3F-4A34-A1E0-F0A56154C125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552825" y="1101725"/>
            <a:ext cx="2025650" cy="2019300"/>
            <a:chOff x="2781" y="285"/>
            <a:chExt cx="2821" cy="2820"/>
          </a:xfrm>
        </p:grpSpPr>
        <p:sp>
          <p:nvSpPr>
            <p:cNvPr id="23561" name="Freeform 37">
              <a:extLst>
                <a:ext uri="{FF2B5EF4-FFF2-40B4-BE49-F238E27FC236}">
                  <a16:creationId xmlns:a16="http://schemas.microsoft.com/office/drawing/2014/main" id="{0FC5E085-077F-4DAA-ACE0-CDD716174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3562" name="Line 38">
              <a:extLst>
                <a:ext uri="{FF2B5EF4-FFF2-40B4-BE49-F238E27FC236}">
                  <a16:creationId xmlns:a16="http://schemas.microsoft.com/office/drawing/2014/main" id="{F8AC1C21-2422-4BE2-9840-6419F627D8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3563" name="Line 39">
              <a:extLst>
                <a:ext uri="{FF2B5EF4-FFF2-40B4-BE49-F238E27FC236}">
                  <a16:creationId xmlns:a16="http://schemas.microsoft.com/office/drawing/2014/main" id="{8151886B-C615-4240-BBCC-2B6667D6F6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23555" name="WordArt 40">
            <a:extLst>
              <a:ext uri="{FF2B5EF4-FFF2-40B4-BE49-F238E27FC236}">
                <a16:creationId xmlns:a16="http://schemas.microsoft.com/office/drawing/2014/main" id="{04D7B67A-7603-492D-AE22-82D0B77225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3810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23556" name="Text Box 41">
            <a:extLst>
              <a:ext uri="{FF2B5EF4-FFF2-40B4-BE49-F238E27FC236}">
                <a16:creationId xmlns:a16="http://schemas.microsoft.com/office/drawing/2014/main" id="{45A34E99-21F7-440A-B63F-2B9CD62CE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124200"/>
            <a:ext cx="8297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2400" b="1">
                <a:solidFill>
                  <a:srgbClr val="FFCC00"/>
                </a:solidFill>
                <a:latin typeface="Institution" pitchFamily="34" charset="0"/>
              </a:rPr>
              <a:t>ENFOCARÁS TU ATENCIÓN PARA LOGRAR IMPACTAR</a:t>
            </a:r>
          </a:p>
        </p:txBody>
      </p:sp>
      <p:sp>
        <p:nvSpPr>
          <p:cNvPr id="23557" name="WordArt 42">
            <a:extLst>
              <a:ext uri="{FF2B5EF4-FFF2-40B4-BE49-F238E27FC236}">
                <a16:creationId xmlns:a16="http://schemas.microsoft.com/office/drawing/2014/main" id="{9422CBEE-C9B7-462B-B50D-DC05201D91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89413" y="1501775"/>
            <a:ext cx="7524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10</a:t>
            </a:r>
          </a:p>
        </p:txBody>
      </p:sp>
      <p:sp>
        <p:nvSpPr>
          <p:cNvPr id="23558" name="Text Box 43">
            <a:extLst>
              <a:ext uri="{FF2B5EF4-FFF2-40B4-BE49-F238E27FC236}">
                <a16:creationId xmlns:a16="http://schemas.microsoft.com/office/drawing/2014/main" id="{E45344D0-D27C-4E83-B307-36E2B7B82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863975"/>
            <a:ext cx="8786813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800" b="1">
                <a:latin typeface="Institution" pitchFamily="34" charset="0"/>
              </a:rPr>
              <a:t>TAL VEZ NO CAEMOS EN UN PECADO INMORAL,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800" b="1">
                <a:latin typeface="Institution" pitchFamily="34" charset="0"/>
              </a:rPr>
              <a:t>PERO QUE FÁCIL NOS DISTRAEMOS.</a:t>
            </a:r>
          </a:p>
        </p:txBody>
      </p:sp>
      <p:sp>
        <p:nvSpPr>
          <p:cNvPr id="23559" name="Text Box 44">
            <a:extLst>
              <a:ext uri="{FF2B5EF4-FFF2-40B4-BE49-F238E27FC236}">
                <a16:creationId xmlns:a16="http://schemas.microsoft.com/office/drawing/2014/main" id="{D61D478F-6052-41FF-B2CF-B99C20964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La clave del éxito del apóstol Pablo: “una sola cosa hago” (Fil.3:13).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25D9109D-0EC5-453E-8485-A47F548F020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0">
            <a:extLst>
              <a:ext uri="{FF2B5EF4-FFF2-40B4-BE49-F238E27FC236}">
                <a16:creationId xmlns:a16="http://schemas.microsoft.com/office/drawing/2014/main" id="{DB3EF7CD-DAEF-42F7-944D-D69CBA0036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00200" y="3810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grpSp>
        <p:nvGrpSpPr>
          <p:cNvPr id="14339" name="47 Grupo">
            <a:extLst>
              <a:ext uri="{FF2B5EF4-FFF2-40B4-BE49-F238E27FC236}">
                <a16:creationId xmlns:a16="http://schemas.microsoft.com/office/drawing/2014/main" id="{173C1109-423F-44C7-A883-678D011924F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066800"/>
            <a:ext cx="2025650" cy="2019300"/>
            <a:chOff x="3657600" y="1600200"/>
            <a:chExt cx="2025650" cy="2019300"/>
          </a:xfrm>
        </p:grpSpPr>
        <p:grpSp>
          <p:nvGrpSpPr>
            <p:cNvPr id="14345" name="Group 36">
              <a:extLst>
                <a:ext uri="{FF2B5EF4-FFF2-40B4-BE49-F238E27FC236}">
                  <a16:creationId xmlns:a16="http://schemas.microsoft.com/office/drawing/2014/main" id="{79C65654-B8FD-41A1-91AD-02BCFF02B3F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57600" y="1600200"/>
              <a:ext cx="2025650" cy="2019300"/>
              <a:chOff x="2781" y="285"/>
              <a:chExt cx="2821" cy="2820"/>
            </a:xfrm>
          </p:grpSpPr>
          <p:sp>
            <p:nvSpPr>
              <p:cNvPr id="14347" name="Freeform 37">
                <a:extLst>
                  <a:ext uri="{FF2B5EF4-FFF2-40B4-BE49-F238E27FC236}">
                    <a16:creationId xmlns:a16="http://schemas.microsoft.com/office/drawing/2014/main" id="{BB2134A7-3D67-4AAD-AC11-6A1DACDF9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9" y="653"/>
                <a:ext cx="2085" cy="2084"/>
              </a:xfrm>
              <a:custGeom>
                <a:avLst/>
                <a:gdLst>
                  <a:gd name="T0" fmla="*/ 130 w 4170"/>
                  <a:gd name="T1" fmla="*/ 70 h 4169"/>
                  <a:gd name="T2" fmla="*/ 129 w 4170"/>
                  <a:gd name="T3" fmla="*/ 78 h 4169"/>
                  <a:gd name="T4" fmla="*/ 126 w 4170"/>
                  <a:gd name="T5" fmla="*/ 86 h 4169"/>
                  <a:gd name="T6" fmla="*/ 123 w 4170"/>
                  <a:gd name="T7" fmla="*/ 93 h 4169"/>
                  <a:gd name="T8" fmla="*/ 120 w 4170"/>
                  <a:gd name="T9" fmla="*/ 100 h 4169"/>
                  <a:gd name="T10" fmla="*/ 115 w 4170"/>
                  <a:gd name="T11" fmla="*/ 106 h 4169"/>
                  <a:gd name="T12" fmla="*/ 110 w 4170"/>
                  <a:gd name="T13" fmla="*/ 112 h 4169"/>
                  <a:gd name="T14" fmla="*/ 104 w 4170"/>
                  <a:gd name="T15" fmla="*/ 117 h 4169"/>
                  <a:gd name="T16" fmla="*/ 97 w 4170"/>
                  <a:gd name="T17" fmla="*/ 121 h 4169"/>
                  <a:gd name="T18" fmla="*/ 90 w 4170"/>
                  <a:gd name="T19" fmla="*/ 125 h 4169"/>
                  <a:gd name="T20" fmla="*/ 83 w 4170"/>
                  <a:gd name="T21" fmla="*/ 127 h 4169"/>
                  <a:gd name="T22" fmla="*/ 75 w 4170"/>
                  <a:gd name="T23" fmla="*/ 129 h 4169"/>
                  <a:gd name="T24" fmla="*/ 66 w 4170"/>
                  <a:gd name="T25" fmla="*/ 130 h 4169"/>
                  <a:gd name="T26" fmla="*/ 60 w 4170"/>
                  <a:gd name="T27" fmla="*/ 130 h 4169"/>
                  <a:gd name="T28" fmla="*/ 52 w 4170"/>
                  <a:gd name="T29" fmla="*/ 128 h 4169"/>
                  <a:gd name="T30" fmla="*/ 44 w 4170"/>
                  <a:gd name="T31" fmla="*/ 126 h 4169"/>
                  <a:gd name="T32" fmla="*/ 36 w 4170"/>
                  <a:gd name="T33" fmla="*/ 123 h 4169"/>
                  <a:gd name="T34" fmla="*/ 30 w 4170"/>
                  <a:gd name="T35" fmla="*/ 120 h 4169"/>
                  <a:gd name="T36" fmla="*/ 23 w 4170"/>
                  <a:gd name="T37" fmla="*/ 115 h 4169"/>
                  <a:gd name="T38" fmla="*/ 17 w 4170"/>
                  <a:gd name="T39" fmla="*/ 110 h 4169"/>
                  <a:gd name="T40" fmla="*/ 12 w 4170"/>
                  <a:gd name="T41" fmla="*/ 104 h 4169"/>
                  <a:gd name="T42" fmla="*/ 8 w 4170"/>
                  <a:gd name="T43" fmla="*/ 97 h 4169"/>
                  <a:gd name="T44" fmla="*/ 5 w 4170"/>
                  <a:gd name="T45" fmla="*/ 90 h 4169"/>
                  <a:gd name="T46" fmla="*/ 2 w 4170"/>
                  <a:gd name="T47" fmla="*/ 82 h 4169"/>
                  <a:gd name="T48" fmla="*/ 1 w 4170"/>
                  <a:gd name="T49" fmla="*/ 75 h 4169"/>
                  <a:gd name="T50" fmla="*/ 1 w 4170"/>
                  <a:gd name="T51" fmla="*/ 66 h 4169"/>
                  <a:gd name="T52" fmla="*/ 1 w 4170"/>
                  <a:gd name="T53" fmla="*/ 60 h 4169"/>
                  <a:gd name="T54" fmla="*/ 1 w 4170"/>
                  <a:gd name="T55" fmla="*/ 52 h 4169"/>
                  <a:gd name="T56" fmla="*/ 3 w 4170"/>
                  <a:gd name="T57" fmla="*/ 44 h 4169"/>
                  <a:gd name="T58" fmla="*/ 6 w 4170"/>
                  <a:gd name="T59" fmla="*/ 36 h 4169"/>
                  <a:gd name="T60" fmla="*/ 10 w 4170"/>
                  <a:gd name="T61" fmla="*/ 30 h 4169"/>
                  <a:gd name="T62" fmla="*/ 14 w 4170"/>
                  <a:gd name="T63" fmla="*/ 23 h 4169"/>
                  <a:gd name="T64" fmla="*/ 20 w 4170"/>
                  <a:gd name="T65" fmla="*/ 18 h 4169"/>
                  <a:gd name="T66" fmla="*/ 26 w 4170"/>
                  <a:gd name="T67" fmla="*/ 12 h 4169"/>
                  <a:gd name="T68" fmla="*/ 33 w 4170"/>
                  <a:gd name="T69" fmla="*/ 8 h 4169"/>
                  <a:gd name="T70" fmla="*/ 39 w 4170"/>
                  <a:gd name="T71" fmla="*/ 5 h 4169"/>
                  <a:gd name="T72" fmla="*/ 47 w 4170"/>
                  <a:gd name="T73" fmla="*/ 2 h 4169"/>
                  <a:gd name="T74" fmla="*/ 55 w 4170"/>
                  <a:gd name="T75" fmla="*/ 0 h 4169"/>
                  <a:gd name="T76" fmla="*/ 63 w 4170"/>
                  <a:gd name="T77" fmla="*/ 0 h 4169"/>
                  <a:gd name="T78" fmla="*/ 70 w 4170"/>
                  <a:gd name="T79" fmla="*/ 0 h 4169"/>
                  <a:gd name="T80" fmla="*/ 78 w 4170"/>
                  <a:gd name="T81" fmla="*/ 1 h 4169"/>
                  <a:gd name="T82" fmla="*/ 86 w 4170"/>
                  <a:gd name="T83" fmla="*/ 3 h 4169"/>
                  <a:gd name="T84" fmla="*/ 93 w 4170"/>
                  <a:gd name="T85" fmla="*/ 6 h 4169"/>
                  <a:gd name="T86" fmla="*/ 100 w 4170"/>
                  <a:gd name="T87" fmla="*/ 10 h 4169"/>
                  <a:gd name="T88" fmla="*/ 106 w 4170"/>
                  <a:gd name="T89" fmla="*/ 14 h 4169"/>
                  <a:gd name="T90" fmla="*/ 112 w 4170"/>
                  <a:gd name="T91" fmla="*/ 20 h 4169"/>
                  <a:gd name="T92" fmla="*/ 117 w 4170"/>
                  <a:gd name="T93" fmla="*/ 26 h 4169"/>
                  <a:gd name="T94" fmla="*/ 121 w 4170"/>
                  <a:gd name="T95" fmla="*/ 32 h 4169"/>
                  <a:gd name="T96" fmla="*/ 125 w 4170"/>
                  <a:gd name="T97" fmla="*/ 39 h 4169"/>
                  <a:gd name="T98" fmla="*/ 127 w 4170"/>
                  <a:gd name="T99" fmla="*/ 47 h 4169"/>
                  <a:gd name="T100" fmla="*/ 130 w 4170"/>
                  <a:gd name="T101" fmla="*/ 55 h 4169"/>
                  <a:gd name="T102" fmla="*/ 130 w 4170"/>
                  <a:gd name="T103" fmla="*/ 63 h 4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70"/>
                  <a:gd name="T157" fmla="*/ 0 h 4169"/>
                  <a:gd name="T158" fmla="*/ 4170 w 4170"/>
                  <a:gd name="T159" fmla="*/ 4169 h 4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70" h="4169">
                    <a:moveTo>
                      <a:pt x="4170" y="2085"/>
                    </a:moveTo>
                    <a:lnTo>
                      <a:pt x="4170" y="2085"/>
                    </a:lnTo>
                    <a:lnTo>
                      <a:pt x="4169" y="2139"/>
                    </a:lnTo>
                    <a:lnTo>
                      <a:pt x="4167" y="2193"/>
                    </a:lnTo>
                    <a:lnTo>
                      <a:pt x="4163" y="2245"/>
                    </a:lnTo>
                    <a:lnTo>
                      <a:pt x="4159" y="2299"/>
                    </a:lnTo>
                    <a:lnTo>
                      <a:pt x="4154" y="2351"/>
                    </a:lnTo>
                    <a:lnTo>
                      <a:pt x="4146" y="2403"/>
                    </a:lnTo>
                    <a:lnTo>
                      <a:pt x="4137" y="2453"/>
                    </a:lnTo>
                    <a:lnTo>
                      <a:pt x="4128" y="2506"/>
                    </a:lnTo>
                    <a:lnTo>
                      <a:pt x="4116" y="2556"/>
                    </a:lnTo>
                    <a:lnTo>
                      <a:pt x="4103" y="2606"/>
                    </a:lnTo>
                    <a:lnTo>
                      <a:pt x="4090" y="2655"/>
                    </a:lnTo>
                    <a:lnTo>
                      <a:pt x="4075" y="2705"/>
                    </a:lnTo>
                    <a:lnTo>
                      <a:pt x="4061" y="2753"/>
                    </a:lnTo>
                    <a:lnTo>
                      <a:pt x="4044" y="2802"/>
                    </a:lnTo>
                    <a:lnTo>
                      <a:pt x="4025" y="2848"/>
                    </a:lnTo>
                    <a:lnTo>
                      <a:pt x="4006" y="2897"/>
                    </a:lnTo>
                    <a:lnTo>
                      <a:pt x="3986" y="2943"/>
                    </a:lnTo>
                    <a:lnTo>
                      <a:pt x="3964" y="2988"/>
                    </a:lnTo>
                    <a:lnTo>
                      <a:pt x="3941" y="3035"/>
                    </a:lnTo>
                    <a:lnTo>
                      <a:pt x="3919" y="3079"/>
                    </a:lnTo>
                    <a:lnTo>
                      <a:pt x="3893" y="3122"/>
                    </a:lnTo>
                    <a:lnTo>
                      <a:pt x="3869" y="3165"/>
                    </a:lnTo>
                    <a:lnTo>
                      <a:pt x="3841" y="3208"/>
                    </a:lnTo>
                    <a:lnTo>
                      <a:pt x="3813" y="3251"/>
                    </a:lnTo>
                    <a:lnTo>
                      <a:pt x="3785" y="3292"/>
                    </a:lnTo>
                    <a:lnTo>
                      <a:pt x="3755" y="3333"/>
                    </a:lnTo>
                    <a:lnTo>
                      <a:pt x="3725" y="3372"/>
                    </a:lnTo>
                    <a:lnTo>
                      <a:pt x="3694" y="3411"/>
                    </a:lnTo>
                    <a:lnTo>
                      <a:pt x="3662" y="3448"/>
                    </a:lnTo>
                    <a:lnTo>
                      <a:pt x="3628" y="3487"/>
                    </a:lnTo>
                    <a:lnTo>
                      <a:pt x="3595" y="3523"/>
                    </a:lnTo>
                    <a:lnTo>
                      <a:pt x="3559" y="3558"/>
                    </a:lnTo>
                    <a:lnTo>
                      <a:pt x="3524" y="3593"/>
                    </a:lnTo>
                    <a:lnTo>
                      <a:pt x="3487" y="3627"/>
                    </a:lnTo>
                    <a:lnTo>
                      <a:pt x="3450" y="3660"/>
                    </a:lnTo>
                    <a:lnTo>
                      <a:pt x="3410" y="3694"/>
                    </a:lnTo>
                    <a:lnTo>
                      <a:pt x="3371" y="3726"/>
                    </a:lnTo>
                    <a:lnTo>
                      <a:pt x="3332" y="3755"/>
                    </a:lnTo>
                    <a:lnTo>
                      <a:pt x="3291" y="3785"/>
                    </a:lnTo>
                    <a:lnTo>
                      <a:pt x="3250" y="3813"/>
                    </a:lnTo>
                    <a:lnTo>
                      <a:pt x="3209" y="3841"/>
                    </a:lnTo>
                    <a:lnTo>
                      <a:pt x="3166" y="3867"/>
                    </a:lnTo>
                    <a:lnTo>
                      <a:pt x="3124" y="3893"/>
                    </a:lnTo>
                    <a:lnTo>
                      <a:pt x="3079" y="3917"/>
                    </a:lnTo>
                    <a:lnTo>
                      <a:pt x="3034" y="3942"/>
                    </a:lnTo>
                    <a:lnTo>
                      <a:pt x="2989" y="3964"/>
                    </a:lnTo>
                    <a:lnTo>
                      <a:pt x="2943" y="3984"/>
                    </a:lnTo>
                    <a:lnTo>
                      <a:pt x="2896" y="4005"/>
                    </a:lnTo>
                    <a:lnTo>
                      <a:pt x="2850" y="4025"/>
                    </a:lnTo>
                    <a:lnTo>
                      <a:pt x="2801" y="4042"/>
                    </a:lnTo>
                    <a:lnTo>
                      <a:pt x="2753" y="4059"/>
                    </a:lnTo>
                    <a:lnTo>
                      <a:pt x="2704" y="4076"/>
                    </a:lnTo>
                    <a:lnTo>
                      <a:pt x="2656" y="4091"/>
                    </a:lnTo>
                    <a:lnTo>
                      <a:pt x="2606" y="4104"/>
                    </a:lnTo>
                    <a:lnTo>
                      <a:pt x="2555" y="4117"/>
                    </a:lnTo>
                    <a:lnTo>
                      <a:pt x="2505" y="4126"/>
                    </a:lnTo>
                    <a:lnTo>
                      <a:pt x="2455" y="4137"/>
                    </a:lnTo>
                    <a:lnTo>
                      <a:pt x="2403" y="4145"/>
                    </a:lnTo>
                    <a:lnTo>
                      <a:pt x="2350" y="4152"/>
                    </a:lnTo>
                    <a:lnTo>
                      <a:pt x="2298" y="4158"/>
                    </a:lnTo>
                    <a:lnTo>
                      <a:pt x="2246" y="4163"/>
                    </a:lnTo>
                    <a:lnTo>
                      <a:pt x="2192" y="4167"/>
                    </a:lnTo>
                    <a:lnTo>
                      <a:pt x="2138" y="4169"/>
                    </a:lnTo>
                    <a:lnTo>
                      <a:pt x="2086" y="4169"/>
                    </a:lnTo>
                    <a:lnTo>
                      <a:pt x="2032" y="4169"/>
                    </a:lnTo>
                    <a:lnTo>
                      <a:pt x="1978" y="4167"/>
                    </a:lnTo>
                    <a:lnTo>
                      <a:pt x="1924" y="4163"/>
                    </a:lnTo>
                    <a:lnTo>
                      <a:pt x="1872" y="4158"/>
                    </a:lnTo>
                    <a:lnTo>
                      <a:pt x="1820" y="4152"/>
                    </a:lnTo>
                    <a:lnTo>
                      <a:pt x="1767" y="4145"/>
                    </a:lnTo>
                    <a:lnTo>
                      <a:pt x="1715" y="4137"/>
                    </a:lnTo>
                    <a:lnTo>
                      <a:pt x="1665" y="4126"/>
                    </a:lnTo>
                    <a:lnTo>
                      <a:pt x="1615" y="4117"/>
                    </a:lnTo>
                    <a:lnTo>
                      <a:pt x="1564" y="4104"/>
                    </a:lnTo>
                    <a:lnTo>
                      <a:pt x="1514" y="4091"/>
                    </a:lnTo>
                    <a:lnTo>
                      <a:pt x="1466" y="4076"/>
                    </a:lnTo>
                    <a:lnTo>
                      <a:pt x="1417" y="4059"/>
                    </a:lnTo>
                    <a:lnTo>
                      <a:pt x="1369" y="4042"/>
                    </a:lnTo>
                    <a:lnTo>
                      <a:pt x="1320" y="4025"/>
                    </a:lnTo>
                    <a:lnTo>
                      <a:pt x="1274" y="4005"/>
                    </a:lnTo>
                    <a:lnTo>
                      <a:pt x="1227" y="3984"/>
                    </a:lnTo>
                    <a:lnTo>
                      <a:pt x="1181" y="3964"/>
                    </a:lnTo>
                    <a:lnTo>
                      <a:pt x="1136" y="3942"/>
                    </a:lnTo>
                    <a:lnTo>
                      <a:pt x="1091" y="3917"/>
                    </a:lnTo>
                    <a:lnTo>
                      <a:pt x="1046" y="3893"/>
                    </a:lnTo>
                    <a:lnTo>
                      <a:pt x="1004" y="3867"/>
                    </a:lnTo>
                    <a:lnTo>
                      <a:pt x="961" y="3841"/>
                    </a:lnTo>
                    <a:lnTo>
                      <a:pt x="920" y="3813"/>
                    </a:lnTo>
                    <a:lnTo>
                      <a:pt x="879" y="3785"/>
                    </a:lnTo>
                    <a:lnTo>
                      <a:pt x="838" y="3755"/>
                    </a:lnTo>
                    <a:lnTo>
                      <a:pt x="799" y="3726"/>
                    </a:lnTo>
                    <a:lnTo>
                      <a:pt x="760" y="3694"/>
                    </a:lnTo>
                    <a:lnTo>
                      <a:pt x="720" y="3660"/>
                    </a:lnTo>
                    <a:lnTo>
                      <a:pt x="683" y="3627"/>
                    </a:lnTo>
                    <a:lnTo>
                      <a:pt x="646" y="3593"/>
                    </a:lnTo>
                    <a:lnTo>
                      <a:pt x="611" y="3558"/>
                    </a:lnTo>
                    <a:lnTo>
                      <a:pt x="575" y="3523"/>
                    </a:lnTo>
                    <a:lnTo>
                      <a:pt x="542" y="3487"/>
                    </a:lnTo>
                    <a:lnTo>
                      <a:pt x="508" y="3448"/>
                    </a:lnTo>
                    <a:lnTo>
                      <a:pt x="476" y="3411"/>
                    </a:lnTo>
                    <a:lnTo>
                      <a:pt x="445" y="3372"/>
                    </a:lnTo>
                    <a:lnTo>
                      <a:pt x="415" y="3333"/>
                    </a:lnTo>
                    <a:lnTo>
                      <a:pt x="385" y="3292"/>
                    </a:lnTo>
                    <a:lnTo>
                      <a:pt x="357" y="3251"/>
                    </a:lnTo>
                    <a:lnTo>
                      <a:pt x="329" y="3208"/>
                    </a:lnTo>
                    <a:lnTo>
                      <a:pt x="301" y="3165"/>
                    </a:lnTo>
                    <a:lnTo>
                      <a:pt x="277" y="3122"/>
                    </a:lnTo>
                    <a:lnTo>
                      <a:pt x="251" y="3079"/>
                    </a:lnTo>
                    <a:lnTo>
                      <a:pt x="229" y="3035"/>
                    </a:lnTo>
                    <a:lnTo>
                      <a:pt x="206" y="2988"/>
                    </a:lnTo>
                    <a:lnTo>
                      <a:pt x="184" y="2943"/>
                    </a:lnTo>
                    <a:lnTo>
                      <a:pt x="164" y="2897"/>
                    </a:lnTo>
                    <a:lnTo>
                      <a:pt x="145" y="2848"/>
                    </a:lnTo>
                    <a:lnTo>
                      <a:pt x="126" y="2802"/>
                    </a:lnTo>
                    <a:lnTo>
                      <a:pt x="109" y="2753"/>
                    </a:lnTo>
                    <a:lnTo>
                      <a:pt x="95" y="2705"/>
                    </a:lnTo>
                    <a:lnTo>
                      <a:pt x="80" y="2655"/>
                    </a:lnTo>
                    <a:lnTo>
                      <a:pt x="67" y="2606"/>
                    </a:lnTo>
                    <a:lnTo>
                      <a:pt x="54" y="2556"/>
                    </a:lnTo>
                    <a:lnTo>
                      <a:pt x="42" y="2506"/>
                    </a:lnTo>
                    <a:lnTo>
                      <a:pt x="33" y="2453"/>
                    </a:lnTo>
                    <a:lnTo>
                      <a:pt x="24" y="2403"/>
                    </a:lnTo>
                    <a:lnTo>
                      <a:pt x="16" y="2351"/>
                    </a:lnTo>
                    <a:lnTo>
                      <a:pt x="11" y="2299"/>
                    </a:lnTo>
                    <a:lnTo>
                      <a:pt x="7" y="2245"/>
                    </a:lnTo>
                    <a:lnTo>
                      <a:pt x="3" y="2193"/>
                    </a:lnTo>
                    <a:lnTo>
                      <a:pt x="1" y="2139"/>
                    </a:lnTo>
                    <a:lnTo>
                      <a:pt x="0" y="2085"/>
                    </a:lnTo>
                    <a:lnTo>
                      <a:pt x="1" y="2031"/>
                    </a:lnTo>
                    <a:lnTo>
                      <a:pt x="3" y="1978"/>
                    </a:lnTo>
                    <a:lnTo>
                      <a:pt x="7" y="1924"/>
                    </a:lnTo>
                    <a:lnTo>
                      <a:pt x="11" y="1872"/>
                    </a:lnTo>
                    <a:lnTo>
                      <a:pt x="16" y="1820"/>
                    </a:lnTo>
                    <a:lnTo>
                      <a:pt x="24" y="1768"/>
                    </a:lnTo>
                    <a:lnTo>
                      <a:pt x="33" y="1716"/>
                    </a:lnTo>
                    <a:lnTo>
                      <a:pt x="42" y="1666"/>
                    </a:lnTo>
                    <a:lnTo>
                      <a:pt x="54" y="1613"/>
                    </a:lnTo>
                    <a:lnTo>
                      <a:pt x="67" y="1563"/>
                    </a:lnTo>
                    <a:lnTo>
                      <a:pt x="80" y="1515"/>
                    </a:lnTo>
                    <a:lnTo>
                      <a:pt x="95" y="1464"/>
                    </a:lnTo>
                    <a:lnTo>
                      <a:pt x="109" y="1416"/>
                    </a:lnTo>
                    <a:lnTo>
                      <a:pt x="126" y="1368"/>
                    </a:lnTo>
                    <a:lnTo>
                      <a:pt x="145" y="1321"/>
                    </a:lnTo>
                    <a:lnTo>
                      <a:pt x="164" y="1273"/>
                    </a:lnTo>
                    <a:lnTo>
                      <a:pt x="184" y="1228"/>
                    </a:lnTo>
                    <a:lnTo>
                      <a:pt x="206" y="1181"/>
                    </a:lnTo>
                    <a:lnTo>
                      <a:pt x="229" y="1137"/>
                    </a:lnTo>
                    <a:lnTo>
                      <a:pt x="251" y="1092"/>
                    </a:lnTo>
                    <a:lnTo>
                      <a:pt x="277" y="1047"/>
                    </a:lnTo>
                    <a:lnTo>
                      <a:pt x="301" y="1004"/>
                    </a:lnTo>
                    <a:lnTo>
                      <a:pt x="329" y="961"/>
                    </a:lnTo>
                    <a:lnTo>
                      <a:pt x="357" y="919"/>
                    </a:lnTo>
                    <a:lnTo>
                      <a:pt x="385" y="878"/>
                    </a:lnTo>
                    <a:lnTo>
                      <a:pt x="415" y="837"/>
                    </a:lnTo>
                    <a:lnTo>
                      <a:pt x="445" y="798"/>
                    </a:lnTo>
                    <a:lnTo>
                      <a:pt x="476" y="758"/>
                    </a:lnTo>
                    <a:lnTo>
                      <a:pt x="508" y="721"/>
                    </a:lnTo>
                    <a:lnTo>
                      <a:pt x="542" y="684"/>
                    </a:lnTo>
                    <a:lnTo>
                      <a:pt x="575" y="647"/>
                    </a:lnTo>
                    <a:lnTo>
                      <a:pt x="611" y="611"/>
                    </a:lnTo>
                    <a:lnTo>
                      <a:pt x="646" y="576"/>
                    </a:lnTo>
                    <a:lnTo>
                      <a:pt x="683" y="542"/>
                    </a:lnTo>
                    <a:lnTo>
                      <a:pt x="720" y="509"/>
                    </a:lnTo>
                    <a:lnTo>
                      <a:pt x="760" y="475"/>
                    </a:lnTo>
                    <a:lnTo>
                      <a:pt x="799" y="446"/>
                    </a:lnTo>
                    <a:lnTo>
                      <a:pt x="838" y="414"/>
                    </a:lnTo>
                    <a:lnTo>
                      <a:pt x="879" y="384"/>
                    </a:lnTo>
                    <a:lnTo>
                      <a:pt x="920" y="356"/>
                    </a:lnTo>
                    <a:lnTo>
                      <a:pt x="961" y="328"/>
                    </a:lnTo>
                    <a:lnTo>
                      <a:pt x="1004" y="302"/>
                    </a:lnTo>
                    <a:lnTo>
                      <a:pt x="1046" y="276"/>
                    </a:lnTo>
                    <a:lnTo>
                      <a:pt x="1091" y="252"/>
                    </a:lnTo>
                    <a:lnTo>
                      <a:pt x="1136" y="228"/>
                    </a:lnTo>
                    <a:lnTo>
                      <a:pt x="1181" y="205"/>
                    </a:lnTo>
                    <a:lnTo>
                      <a:pt x="1227" y="185"/>
                    </a:lnTo>
                    <a:lnTo>
                      <a:pt x="1274" y="164"/>
                    </a:lnTo>
                    <a:lnTo>
                      <a:pt x="1320" y="146"/>
                    </a:lnTo>
                    <a:lnTo>
                      <a:pt x="1369" y="127"/>
                    </a:lnTo>
                    <a:lnTo>
                      <a:pt x="1417" y="110"/>
                    </a:lnTo>
                    <a:lnTo>
                      <a:pt x="1466" y="94"/>
                    </a:lnTo>
                    <a:lnTo>
                      <a:pt x="1514" y="79"/>
                    </a:lnTo>
                    <a:lnTo>
                      <a:pt x="1564" y="66"/>
                    </a:lnTo>
                    <a:lnTo>
                      <a:pt x="1615" y="54"/>
                    </a:lnTo>
                    <a:lnTo>
                      <a:pt x="1665" y="43"/>
                    </a:lnTo>
                    <a:lnTo>
                      <a:pt x="1715" y="32"/>
                    </a:lnTo>
                    <a:lnTo>
                      <a:pt x="1767" y="25"/>
                    </a:lnTo>
                    <a:lnTo>
                      <a:pt x="1820" y="17"/>
                    </a:lnTo>
                    <a:lnTo>
                      <a:pt x="1872" y="12"/>
                    </a:lnTo>
                    <a:lnTo>
                      <a:pt x="1924" y="6"/>
                    </a:lnTo>
                    <a:lnTo>
                      <a:pt x="1978" y="2"/>
                    </a:lnTo>
                    <a:lnTo>
                      <a:pt x="2032" y="0"/>
                    </a:lnTo>
                    <a:lnTo>
                      <a:pt x="2086" y="0"/>
                    </a:lnTo>
                    <a:lnTo>
                      <a:pt x="2138" y="0"/>
                    </a:lnTo>
                    <a:lnTo>
                      <a:pt x="2192" y="2"/>
                    </a:lnTo>
                    <a:lnTo>
                      <a:pt x="2246" y="6"/>
                    </a:lnTo>
                    <a:lnTo>
                      <a:pt x="2298" y="12"/>
                    </a:lnTo>
                    <a:lnTo>
                      <a:pt x="2350" y="17"/>
                    </a:lnTo>
                    <a:lnTo>
                      <a:pt x="2403" y="25"/>
                    </a:lnTo>
                    <a:lnTo>
                      <a:pt x="2455" y="32"/>
                    </a:lnTo>
                    <a:lnTo>
                      <a:pt x="2505" y="43"/>
                    </a:lnTo>
                    <a:lnTo>
                      <a:pt x="2555" y="54"/>
                    </a:lnTo>
                    <a:lnTo>
                      <a:pt x="2606" y="66"/>
                    </a:lnTo>
                    <a:lnTo>
                      <a:pt x="2656" y="79"/>
                    </a:lnTo>
                    <a:lnTo>
                      <a:pt x="2704" y="94"/>
                    </a:lnTo>
                    <a:lnTo>
                      <a:pt x="2753" y="110"/>
                    </a:lnTo>
                    <a:lnTo>
                      <a:pt x="2801" y="127"/>
                    </a:lnTo>
                    <a:lnTo>
                      <a:pt x="2850" y="146"/>
                    </a:lnTo>
                    <a:lnTo>
                      <a:pt x="2896" y="164"/>
                    </a:lnTo>
                    <a:lnTo>
                      <a:pt x="2943" y="185"/>
                    </a:lnTo>
                    <a:lnTo>
                      <a:pt x="2989" y="205"/>
                    </a:lnTo>
                    <a:lnTo>
                      <a:pt x="3034" y="228"/>
                    </a:lnTo>
                    <a:lnTo>
                      <a:pt x="3079" y="252"/>
                    </a:lnTo>
                    <a:lnTo>
                      <a:pt x="3124" y="276"/>
                    </a:lnTo>
                    <a:lnTo>
                      <a:pt x="3166" y="302"/>
                    </a:lnTo>
                    <a:lnTo>
                      <a:pt x="3209" y="328"/>
                    </a:lnTo>
                    <a:lnTo>
                      <a:pt x="3250" y="356"/>
                    </a:lnTo>
                    <a:lnTo>
                      <a:pt x="3291" y="384"/>
                    </a:lnTo>
                    <a:lnTo>
                      <a:pt x="3332" y="414"/>
                    </a:lnTo>
                    <a:lnTo>
                      <a:pt x="3371" y="446"/>
                    </a:lnTo>
                    <a:lnTo>
                      <a:pt x="3410" y="475"/>
                    </a:lnTo>
                    <a:lnTo>
                      <a:pt x="3450" y="509"/>
                    </a:lnTo>
                    <a:lnTo>
                      <a:pt x="3487" y="542"/>
                    </a:lnTo>
                    <a:lnTo>
                      <a:pt x="3524" y="576"/>
                    </a:lnTo>
                    <a:lnTo>
                      <a:pt x="3559" y="611"/>
                    </a:lnTo>
                    <a:lnTo>
                      <a:pt x="3595" y="647"/>
                    </a:lnTo>
                    <a:lnTo>
                      <a:pt x="3628" y="684"/>
                    </a:lnTo>
                    <a:lnTo>
                      <a:pt x="3662" y="721"/>
                    </a:lnTo>
                    <a:lnTo>
                      <a:pt x="3694" y="758"/>
                    </a:lnTo>
                    <a:lnTo>
                      <a:pt x="3725" y="798"/>
                    </a:lnTo>
                    <a:lnTo>
                      <a:pt x="3755" y="837"/>
                    </a:lnTo>
                    <a:lnTo>
                      <a:pt x="3785" y="878"/>
                    </a:lnTo>
                    <a:lnTo>
                      <a:pt x="3813" y="919"/>
                    </a:lnTo>
                    <a:lnTo>
                      <a:pt x="3841" y="961"/>
                    </a:lnTo>
                    <a:lnTo>
                      <a:pt x="3869" y="1004"/>
                    </a:lnTo>
                    <a:lnTo>
                      <a:pt x="3893" y="1047"/>
                    </a:lnTo>
                    <a:lnTo>
                      <a:pt x="3919" y="1092"/>
                    </a:lnTo>
                    <a:lnTo>
                      <a:pt x="3941" y="1137"/>
                    </a:lnTo>
                    <a:lnTo>
                      <a:pt x="3964" y="1181"/>
                    </a:lnTo>
                    <a:lnTo>
                      <a:pt x="3986" y="1228"/>
                    </a:lnTo>
                    <a:lnTo>
                      <a:pt x="4006" y="1273"/>
                    </a:lnTo>
                    <a:lnTo>
                      <a:pt x="4025" y="1321"/>
                    </a:lnTo>
                    <a:lnTo>
                      <a:pt x="4044" y="1368"/>
                    </a:lnTo>
                    <a:lnTo>
                      <a:pt x="4061" y="1416"/>
                    </a:lnTo>
                    <a:lnTo>
                      <a:pt x="4075" y="1464"/>
                    </a:lnTo>
                    <a:lnTo>
                      <a:pt x="4090" y="1515"/>
                    </a:lnTo>
                    <a:lnTo>
                      <a:pt x="4103" y="1563"/>
                    </a:lnTo>
                    <a:lnTo>
                      <a:pt x="4116" y="1613"/>
                    </a:lnTo>
                    <a:lnTo>
                      <a:pt x="4128" y="1666"/>
                    </a:lnTo>
                    <a:lnTo>
                      <a:pt x="4137" y="1716"/>
                    </a:lnTo>
                    <a:lnTo>
                      <a:pt x="4146" y="1768"/>
                    </a:lnTo>
                    <a:lnTo>
                      <a:pt x="4154" y="1820"/>
                    </a:lnTo>
                    <a:lnTo>
                      <a:pt x="4159" y="1872"/>
                    </a:lnTo>
                    <a:lnTo>
                      <a:pt x="4163" y="1924"/>
                    </a:lnTo>
                    <a:lnTo>
                      <a:pt x="4167" y="1978"/>
                    </a:lnTo>
                    <a:lnTo>
                      <a:pt x="4169" y="2031"/>
                    </a:lnTo>
                    <a:lnTo>
                      <a:pt x="4170" y="2085"/>
                    </a:lnTo>
                    <a:close/>
                  </a:path>
                </a:pathLst>
              </a:cu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  <p:sp>
            <p:nvSpPr>
              <p:cNvPr id="14348" name="Line 38">
                <a:extLst>
                  <a:ext uri="{FF2B5EF4-FFF2-40B4-BE49-F238E27FC236}">
                    <a16:creationId xmlns:a16="http://schemas.microsoft.com/office/drawing/2014/main" id="{1F59ABAA-C751-4CFD-B328-C6F8252BD8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2" y="285"/>
                <a:ext cx="1" cy="2820"/>
              </a:xfrm>
              <a:prstGeom prst="line">
                <a:avLst/>
              </a:pr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  <p:sp>
            <p:nvSpPr>
              <p:cNvPr id="14349" name="Line 39">
                <a:extLst>
                  <a:ext uri="{FF2B5EF4-FFF2-40B4-BE49-F238E27FC236}">
                    <a16:creationId xmlns:a16="http://schemas.microsoft.com/office/drawing/2014/main" id="{8D7BFB2E-24D2-44AA-9064-0D25EA2E3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1" y="1695"/>
                <a:ext cx="2821" cy="1"/>
              </a:xfrm>
              <a:prstGeom prst="line">
                <a:avLst/>
              </a:pr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</p:grpSp>
        <p:sp>
          <p:nvSpPr>
            <p:cNvPr id="14346" name="WordArt 42">
              <a:extLst>
                <a:ext uri="{FF2B5EF4-FFF2-40B4-BE49-F238E27FC236}">
                  <a16:creationId xmlns:a16="http://schemas.microsoft.com/office/drawing/2014/main" id="{3E096C02-9183-4A80-8177-EC26E364C71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29125" y="2000250"/>
              <a:ext cx="447675" cy="12382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solidFill>
                    <a:srgbClr val="FFCC00"/>
                  </a:solidFill>
                  <a:latin typeface="Agency FB" panose="020B0503020202020204" pitchFamily="34" charset="0"/>
                </a:rPr>
                <a:t>1</a:t>
              </a:r>
            </a:p>
          </p:txBody>
        </p:sp>
      </p:grpSp>
      <p:grpSp>
        <p:nvGrpSpPr>
          <p:cNvPr id="14340" name="48 Grupo">
            <a:extLst>
              <a:ext uri="{FF2B5EF4-FFF2-40B4-BE49-F238E27FC236}">
                <a16:creationId xmlns:a16="http://schemas.microsoft.com/office/drawing/2014/main" id="{AAEB1836-E3C6-46E7-B687-9EE53EB9830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276600"/>
            <a:ext cx="8243888" cy="1889125"/>
            <a:chOff x="954088" y="3600450"/>
            <a:chExt cx="8244339" cy="1888462"/>
          </a:xfrm>
        </p:grpSpPr>
        <p:sp>
          <p:nvSpPr>
            <p:cNvPr id="14343" name="Text Box 41">
              <a:extLst>
                <a:ext uri="{FF2B5EF4-FFF2-40B4-BE49-F238E27FC236}">
                  <a16:creationId xmlns:a16="http://schemas.microsoft.com/office/drawing/2014/main" id="{718464D4-4265-4286-AA71-A0E6EFBA8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6425" y="3600450"/>
              <a:ext cx="732200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CR" altLang="es-PA" sz="3200" b="1">
                  <a:solidFill>
                    <a:srgbClr val="FFCC00"/>
                  </a:solidFill>
                  <a:latin typeface="Institution" pitchFamily="34" charset="0"/>
                </a:rPr>
                <a:t>TENDRÁS PASIÓN POR LAS ALMAS</a:t>
              </a:r>
            </a:p>
          </p:txBody>
        </p:sp>
        <p:sp>
          <p:nvSpPr>
            <p:cNvPr id="14344" name="Text Box 43">
              <a:extLst>
                <a:ext uri="{FF2B5EF4-FFF2-40B4-BE49-F238E27FC236}">
                  <a16:creationId xmlns:a16="http://schemas.microsoft.com/office/drawing/2014/main" id="{98D27D93-9049-45E8-8334-516772E03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4088" y="4362450"/>
              <a:ext cx="6881689" cy="1126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CR" altLang="es-PA" sz="2800" b="1">
                  <a:latin typeface="Institution" pitchFamily="34" charset="0"/>
                </a:rPr>
                <a:t>NO HAY OTRA FORMA PARA LOGRAR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CR" altLang="es-PA" sz="2800" b="1">
                  <a:latin typeface="Institution" pitchFamily="34" charset="0"/>
                </a:rPr>
                <a:t>EL CRECIMIENTO DE LA IGLESIA,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CR" altLang="es-PA" sz="2800" b="1">
                  <a:latin typeface="Institution" pitchFamily="34" charset="0"/>
                </a:rPr>
                <a:t>“AMARÁS LO QUE DIOS AMA”.</a:t>
              </a:r>
            </a:p>
          </p:txBody>
        </p:sp>
      </p:grpSp>
      <p:sp>
        <p:nvSpPr>
          <p:cNvPr id="14341" name="Text Box 44">
            <a:extLst>
              <a:ext uri="{FF2B5EF4-FFF2-40B4-BE49-F238E27FC236}">
                <a16:creationId xmlns:a16="http://schemas.microsoft.com/office/drawing/2014/main" id="{12BF7A4B-ACFF-43A8-A290-AA737103C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El mundo está haciendo un mayor esfuerzo por salvar animales.</a:t>
            </a:r>
          </a:p>
        </p:txBody>
      </p:sp>
      <p:pic>
        <p:nvPicPr>
          <p:cNvPr id="50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77512E23-AA08-4137-928E-3E58CC11D4C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0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6">
            <a:extLst>
              <a:ext uri="{FF2B5EF4-FFF2-40B4-BE49-F238E27FC236}">
                <a16:creationId xmlns:a16="http://schemas.microsoft.com/office/drawing/2014/main" id="{C7C29ADC-50F9-4FF4-A6FF-F41957E5D7F6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57600" y="1600200"/>
            <a:ext cx="2025650" cy="2019300"/>
            <a:chOff x="2781" y="285"/>
            <a:chExt cx="2821" cy="2820"/>
          </a:xfrm>
        </p:grpSpPr>
        <p:sp>
          <p:nvSpPr>
            <p:cNvPr id="15369" name="Freeform 37">
              <a:extLst>
                <a:ext uri="{FF2B5EF4-FFF2-40B4-BE49-F238E27FC236}">
                  <a16:creationId xmlns:a16="http://schemas.microsoft.com/office/drawing/2014/main" id="{48D56D4F-733D-40E8-AB05-91E97FB11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5370" name="Line 38">
              <a:extLst>
                <a:ext uri="{FF2B5EF4-FFF2-40B4-BE49-F238E27FC236}">
                  <a16:creationId xmlns:a16="http://schemas.microsoft.com/office/drawing/2014/main" id="{722929D0-31A8-4429-95E6-0313C95C3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5371" name="Line 39">
              <a:extLst>
                <a:ext uri="{FF2B5EF4-FFF2-40B4-BE49-F238E27FC236}">
                  <a16:creationId xmlns:a16="http://schemas.microsoft.com/office/drawing/2014/main" id="{5937BF6A-B72D-42D8-89AC-3BAE31F0A7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15363" name="WordArt 40">
            <a:extLst>
              <a:ext uri="{FF2B5EF4-FFF2-40B4-BE49-F238E27FC236}">
                <a16:creationId xmlns:a16="http://schemas.microsoft.com/office/drawing/2014/main" id="{AA3507A5-7E8D-4419-8D4F-8C4E1CDC46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879475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15364" name="Text Box 41">
            <a:extLst>
              <a:ext uri="{FF2B5EF4-FFF2-40B4-BE49-F238E27FC236}">
                <a16:creationId xmlns:a16="http://schemas.microsoft.com/office/drawing/2014/main" id="{A406D43E-038F-47F5-BE24-6D6C2F667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3600450"/>
            <a:ext cx="6710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3200" b="1">
                <a:solidFill>
                  <a:srgbClr val="FFCC00"/>
                </a:solidFill>
                <a:latin typeface="Institution" pitchFamily="34" charset="0"/>
              </a:rPr>
              <a:t>MAXIMIZARÁS LA FIDELIZACIÓN</a:t>
            </a:r>
          </a:p>
        </p:txBody>
      </p:sp>
      <p:sp>
        <p:nvSpPr>
          <p:cNvPr id="15365" name="WordArt 42">
            <a:extLst>
              <a:ext uri="{FF2B5EF4-FFF2-40B4-BE49-F238E27FC236}">
                <a16:creationId xmlns:a16="http://schemas.microsoft.com/office/drawing/2014/main" id="{BAD9FFFF-EE61-46D9-9191-49C91022D6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52925" y="2000250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15366" name="Text Box 43">
            <a:extLst>
              <a:ext uri="{FF2B5EF4-FFF2-40B4-BE49-F238E27FC236}">
                <a16:creationId xmlns:a16="http://schemas.microsoft.com/office/drawing/2014/main" id="{2D4B6133-B46B-4C4E-B873-94489C505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362450"/>
            <a:ext cx="76088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MEJOR USAR “FIDELIZAR”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EN LUGAR DEL TÉRMINO NEGATIVO “RETENER”.</a:t>
            </a:r>
          </a:p>
        </p:txBody>
      </p:sp>
      <p:sp>
        <p:nvSpPr>
          <p:cNvPr id="15367" name="Text Box 44">
            <a:extLst>
              <a:ext uri="{FF2B5EF4-FFF2-40B4-BE49-F238E27FC236}">
                <a16:creationId xmlns:a16="http://schemas.microsoft.com/office/drawing/2014/main" id="{CC88B265-FD29-47B5-98E5-FCB86EE4B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899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Después de un año, de diez personas queda solo una en la iglesia.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F3450A70-A90D-4FC2-82E9-BABC6A65750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0">
            <a:extLst>
              <a:ext uri="{FF2B5EF4-FFF2-40B4-BE49-F238E27FC236}">
                <a16:creationId xmlns:a16="http://schemas.microsoft.com/office/drawing/2014/main" id="{D479E3ED-7991-47B4-AEDF-92A8F53A66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6096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16387" name="Text Box 41">
            <a:extLst>
              <a:ext uri="{FF2B5EF4-FFF2-40B4-BE49-F238E27FC236}">
                <a16:creationId xmlns:a16="http://schemas.microsoft.com/office/drawing/2014/main" id="{B9152F5D-FDBC-4A21-966B-1BE1B7FB7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3352800"/>
            <a:ext cx="7839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2800" b="1">
                <a:solidFill>
                  <a:srgbClr val="FFCC00"/>
                </a:solidFill>
                <a:latin typeface="Institution" pitchFamily="34" charset="0"/>
              </a:rPr>
              <a:t>PRODUCIRÁS UN CRECIMIENTO CONTÍNUO</a:t>
            </a:r>
          </a:p>
        </p:txBody>
      </p:sp>
      <p:grpSp>
        <p:nvGrpSpPr>
          <p:cNvPr id="16388" name="47 Grupo">
            <a:extLst>
              <a:ext uri="{FF2B5EF4-FFF2-40B4-BE49-F238E27FC236}">
                <a16:creationId xmlns:a16="http://schemas.microsoft.com/office/drawing/2014/main" id="{927BF251-6896-43BC-A09C-1B94FEFE32F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295400"/>
            <a:ext cx="2025650" cy="2019300"/>
            <a:chOff x="3581400" y="1600200"/>
            <a:chExt cx="2025650" cy="2019300"/>
          </a:xfrm>
        </p:grpSpPr>
        <p:grpSp>
          <p:nvGrpSpPr>
            <p:cNvPr id="16392" name="Group 36">
              <a:extLst>
                <a:ext uri="{FF2B5EF4-FFF2-40B4-BE49-F238E27FC236}">
                  <a16:creationId xmlns:a16="http://schemas.microsoft.com/office/drawing/2014/main" id="{6F2D0418-120A-49D0-84B7-28E280B10067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581400" y="1600200"/>
              <a:ext cx="2025650" cy="2019300"/>
              <a:chOff x="2781" y="285"/>
              <a:chExt cx="2821" cy="2820"/>
            </a:xfrm>
          </p:grpSpPr>
          <p:sp>
            <p:nvSpPr>
              <p:cNvPr id="16394" name="Freeform 37">
                <a:extLst>
                  <a:ext uri="{FF2B5EF4-FFF2-40B4-BE49-F238E27FC236}">
                    <a16:creationId xmlns:a16="http://schemas.microsoft.com/office/drawing/2014/main" id="{5D0A83EA-206D-49E1-AECB-F37EF4BAF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9" y="653"/>
                <a:ext cx="2085" cy="2084"/>
              </a:xfrm>
              <a:custGeom>
                <a:avLst/>
                <a:gdLst>
                  <a:gd name="T0" fmla="*/ 130 w 4170"/>
                  <a:gd name="T1" fmla="*/ 70 h 4169"/>
                  <a:gd name="T2" fmla="*/ 129 w 4170"/>
                  <a:gd name="T3" fmla="*/ 78 h 4169"/>
                  <a:gd name="T4" fmla="*/ 126 w 4170"/>
                  <a:gd name="T5" fmla="*/ 86 h 4169"/>
                  <a:gd name="T6" fmla="*/ 123 w 4170"/>
                  <a:gd name="T7" fmla="*/ 93 h 4169"/>
                  <a:gd name="T8" fmla="*/ 120 w 4170"/>
                  <a:gd name="T9" fmla="*/ 100 h 4169"/>
                  <a:gd name="T10" fmla="*/ 115 w 4170"/>
                  <a:gd name="T11" fmla="*/ 106 h 4169"/>
                  <a:gd name="T12" fmla="*/ 110 w 4170"/>
                  <a:gd name="T13" fmla="*/ 112 h 4169"/>
                  <a:gd name="T14" fmla="*/ 104 w 4170"/>
                  <a:gd name="T15" fmla="*/ 117 h 4169"/>
                  <a:gd name="T16" fmla="*/ 97 w 4170"/>
                  <a:gd name="T17" fmla="*/ 121 h 4169"/>
                  <a:gd name="T18" fmla="*/ 90 w 4170"/>
                  <a:gd name="T19" fmla="*/ 125 h 4169"/>
                  <a:gd name="T20" fmla="*/ 83 w 4170"/>
                  <a:gd name="T21" fmla="*/ 127 h 4169"/>
                  <a:gd name="T22" fmla="*/ 75 w 4170"/>
                  <a:gd name="T23" fmla="*/ 129 h 4169"/>
                  <a:gd name="T24" fmla="*/ 66 w 4170"/>
                  <a:gd name="T25" fmla="*/ 130 h 4169"/>
                  <a:gd name="T26" fmla="*/ 60 w 4170"/>
                  <a:gd name="T27" fmla="*/ 130 h 4169"/>
                  <a:gd name="T28" fmla="*/ 52 w 4170"/>
                  <a:gd name="T29" fmla="*/ 128 h 4169"/>
                  <a:gd name="T30" fmla="*/ 44 w 4170"/>
                  <a:gd name="T31" fmla="*/ 126 h 4169"/>
                  <a:gd name="T32" fmla="*/ 36 w 4170"/>
                  <a:gd name="T33" fmla="*/ 123 h 4169"/>
                  <a:gd name="T34" fmla="*/ 30 w 4170"/>
                  <a:gd name="T35" fmla="*/ 120 h 4169"/>
                  <a:gd name="T36" fmla="*/ 23 w 4170"/>
                  <a:gd name="T37" fmla="*/ 115 h 4169"/>
                  <a:gd name="T38" fmla="*/ 17 w 4170"/>
                  <a:gd name="T39" fmla="*/ 110 h 4169"/>
                  <a:gd name="T40" fmla="*/ 12 w 4170"/>
                  <a:gd name="T41" fmla="*/ 104 h 4169"/>
                  <a:gd name="T42" fmla="*/ 8 w 4170"/>
                  <a:gd name="T43" fmla="*/ 97 h 4169"/>
                  <a:gd name="T44" fmla="*/ 5 w 4170"/>
                  <a:gd name="T45" fmla="*/ 90 h 4169"/>
                  <a:gd name="T46" fmla="*/ 2 w 4170"/>
                  <a:gd name="T47" fmla="*/ 82 h 4169"/>
                  <a:gd name="T48" fmla="*/ 1 w 4170"/>
                  <a:gd name="T49" fmla="*/ 75 h 4169"/>
                  <a:gd name="T50" fmla="*/ 1 w 4170"/>
                  <a:gd name="T51" fmla="*/ 66 h 4169"/>
                  <a:gd name="T52" fmla="*/ 1 w 4170"/>
                  <a:gd name="T53" fmla="*/ 60 h 4169"/>
                  <a:gd name="T54" fmla="*/ 1 w 4170"/>
                  <a:gd name="T55" fmla="*/ 52 h 4169"/>
                  <a:gd name="T56" fmla="*/ 3 w 4170"/>
                  <a:gd name="T57" fmla="*/ 44 h 4169"/>
                  <a:gd name="T58" fmla="*/ 6 w 4170"/>
                  <a:gd name="T59" fmla="*/ 36 h 4169"/>
                  <a:gd name="T60" fmla="*/ 10 w 4170"/>
                  <a:gd name="T61" fmla="*/ 30 h 4169"/>
                  <a:gd name="T62" fmla="*/ 14 w 4170"/>
                  <a:gd name="T63" fmla="*/ 23 h 4169"/>
                  <a:gd name="T64" fmla="*/ 20 w 4170"/>
                  <a:gd name="T65" fmla="*/ 18 h 4169"/>
                  <a:gd name="T66" fmla="*/ 26 w 4170"/>
                  <a:gd name="T67" fmla="*/ 12 h 4169"/>
                  <a:gd name="T68" fmla="*/ 33 w 4170"/>
                  <a:gd name="T69" fmla="*/ 8 h 4169"/>
                  <a:gd name="T70" fmla="*/ 39 w 4170"/>
                  <a:gd name="T71" fmla="*/ 5 h 4169"/>
                  <a:gd name="T72" fmla="*/ 47 w 4170"/>
                  <a:gd name="T73" fmla="*/ 2 h 4169"/>
                  <a:gd name="T74" fmla="*/ 55 w 4170"/>
                  <a:gd name="T75" fmla="*/ 0 h 4169"/>
                  <a:gd name="T76" fmla="*/ 63 w 4170"/>
                  <a:gd name="T77" fmla="*/ 0 h 4169"/>
                  <a:gd name="T78" fmla="*/ 70 w 4170"/>
                  <a:gd name="T79" fmla="*/ 0 h 4169"/>
                  <a:gd name="T80" fmla="*/ 78 w 4170"/>
                  <a:gd name="T81" fmla="*/ 1 h 4169"/>
                  <a:gd name="T82" fmla="*/ 86 w 4170"/>
                  <a:gd name="T83" fmla="*/ 3 h 4169"/>
                  <a:gd name="T84" fmla="*/ 93 w 4170"/>
                  <a:gd name="T85" fmla="*/ 6 h 4169"/>
                  <a:gd name="T86" fmla="*/ 100 w 4170"/>
                  <a:gd name="T87" fmla="*/ 10 h 4169"/>
                  <a:gd name="T88" fmla="*/ 106 w 4170"/>
                  <a:gd name="T89" fmla="*/ 14 h 4169"/>
                  <a:gd name="T90" fmla="*/ 112 w 4170"/>
                  <a:gd name="T91" fmla="*/ 20 h 4169"/>
                  <a:gd name="T92" fmla="*/ 117 w 4170"/>
                  <a:gd name="T93" fmla="*/ 26 h 4169"/>
                  <a:gd name="T94" fmla="*/ 121 w 4170"/>
                  <a:gd name="T95" fmla="*/ 32 h 4169"/>
                  <a:gd name="T96" fmla="*/ 125 w 4170"/>
                  <a:gd name="T97" fmla="*/ 39 h 4169"/>
                  <a:gd name="T98" fmla="*/ 127 w 4170"/>
                  <a:gd name="T99" fmla="*/ 47 h 4169"/>
                  <a:gd name="T100" fmla="*/ 130 w 4170"/>
                  <a:gd name="T101" fmla="*/ 55 h 4169"/>
                  <a:gd name="T102" fmla="*/ 130 w 4170"/>
                  <a:gd name="T103" fmla="*/ 63 h 4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70"/>
                  <a:gd name="T157" fmla="*/ 0 h 4169"/>
                  <a:gd name="T158" fmla="*/ 4170 w 4170"/>
                  <a:gd name="T159" fmla="*/ 4169 h 4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70" h="4169">
                    <a:moveTo>
                      <a:pt x="4170" y="2085"/>
                    </a:moveTo>
                    <a:lnTo>
                      <a:pt x="4170" y="2085"/>
                    </a:lnTo>
                    <a:lnTo>
                      <a:pt x="4169" y="2139"/>
                    </a:lnTo>
                    <a:lnTo>
                      <a:pt x="4167" y="2193"/>
                    </a:lnTo>
                    <a:lnTo>
                      <a:pt x="4163" y="2245"/>
                    </a:lnTo>
                    <a:lnTo>
                      <a:pt x="4159" y="2299"/>
                    </a:lnTo>
                    <a:lnTo>
                      <a:pt x="4154" y="2351"/>
                    </a:lnTo>
                    <a:lnTo>
                      <a:pt x="4146" y="2403"/>
                    </a:lnTo>
                    <a:lnTo>
                      <a:pt x="4137" y="2453"/>
                    </a:lnTo>
                    <a:lnTo>
                      <a:pt x="4128" y="2506"/>
                    </a:lnTo>
                    <a:lnTo>
                      <a:pt x="4116" y="2556"/>
                    </a:lnTo>
                    <a:lnTo>
                      <a:pt x="4103" y="2606"/>
                    </a:lnTo>
                    <a:lnTo>
                      <a:pt x="4090" y="2655"/>
                    </a:lnTo>
                    <a:lnTo>
                      <a:pt x="4075" y="2705"/>
                    </a:lnTo>
                    <a:lnTo>
                      <a:pt x="4061" y="2753"/>
                    </a:lnTo>
                    <a:lnTo>
                      <a:pt x="4044" y="2802"/>
                    </a:lnTo>
                    <a:lnTo>
                      <a:pt x="4025" y="2848"/>
                    </a:lnTo>
                    <a:lnTo>
                      <a:pt x="4006" y="2897"/>
                    </a:lnTo>
                    <a:lnTo>
                      <a:pt x="3986" y="2943"/>
                    </a:lnTo>
                    <a:lnTo>
                      <a:pt x="3964" y="2988"/>
                    </a:lnTo>
                    <a:lnTo>
                      <a:pt x="3941" y="3035"/>
                    </a:lnTo>
                    <a:lnTo>
                      <a:pt x="3919" y="3079"/>
                    </a:lnTo>
                    <a:lnTo>
                      <a:pt x="3893" y="3122"/>
                    </a:lnTo>
                    <a:lnTo>
                      <a:pt x="3869" y="3165"/>
                    </a:lnTo>
                    <a:lnTo>
                      <a:pt x="3841" y="3208"/>
                    </a:lnTo>
                    <a:lnTo>
                      <a:pt x="3813" y="3251"/>
                    </a:lnTo>
                    <a:lnTo>
                      <a:pt x="3785" y="3292"/>
                    </a:lnTo>
                    <a:lnTo>
                      <a:pt x="3755" y="3333"/>
                    </a:lnTo>
                    <a:lnTo>
                      <a:pt x="3725" y="3372"/>
                    </a:lnTo>
                    <a:lnTo>
                      <a:pt x="3694" y="3411"/>
                    </a:lnTo>
                    <a:lnTo>
                      <a:pt x="3662" y="3448"/>
                    </a:lnTo>
                    <a:lnTo>
                      <a:pt x="3628" y="3487"/>
                    </a:lnTo>
                    <a:lnTo>
                      <a:pt x="3595" y="3523"/>
                    </a:lnTo>
                    <a:lnTo>
                      <a:pt x="3559" y="3558"/>
                    </a:lnTo>
                    <a:lnTo>
                      <a:pt x="3524" y="3593"/>
                    </a:lnTo>
                    <a:lnTo>
                      <a:pt x="3487" y="3627"/>
                    </a:lnTo>
                    <a:lnTo>
                      <a:pt x="3450" y="3660"/>
                    </a:lnTo>
                    <a:lnTo>
                      <a:pt x="3410" y="3694"/>
                    </a:lnTo>
                    <a:lnTo>
                      <a:pt x="3371" y="3726"/>
                    </a:lnTo>
                    <a:lnTo>
                      <a:pt x="3332" y="3755"/>
                    </a:lnTo>
                    <a:lnTo>
                      <a:pt x="3291" y="3785"/>
                    </a:lnTo>
                    <a:lnTo>
                      <a:pt x="3250" y="3813"/>
                    </a:lnTo>
                    <a:lnTo>
                      <a:pt x="3209" y="3841"/>
                    </a:lnTo>
                    <a:lnTo>
                      <a:pt x="3166" y="3867"/>
                    </a:lnTo>
                    <a:lnTo>
                      <a:pt x="3124" y="3893"/>
                    </a:lnTo>
                    <a:lnTo>
                      <a:pt x="3079" y="3917"/>
                    </a:lnTo>
                    <a:lnTo>
                      <a:pt x="3034" y="3942"/>
                    </a:lnTo>
                    <a:lnTo>
                      <a:pt x="2989" y="3964"/>
                    </a:lnTo>
                    <a:lnTo>
                      <a:pt x="2943" y="3984"/>
                    </a:lnTo>
                    <a:lnTo>
                      <a:pt x="2896" y="4005"/>
                    </a:lnTo>
                    <a:lnTo>
                      <a:pt x="2850" y="4025"/>
                    </a:lnTo>
                    <a:lnTo>
                      <a:pt x="2801" y="4042"/>
                    </a:lnTo>
                    <a:lnTo>
                      <a:pt x="2753" y="4059"/>
                    </a:lnTo>
                    <a:lnTo>
                      <a:pt x="2704" y="4076"/>
                    </a:lnTo>
                    <a:lnTo>
                      <a:pt x="2656" y="4091"/>
                    </a:lnTo>
                    <a:lnTo>
                      <a:pt x="2606" y="4104"/>
                    </a:lnTo>
                    <a:lnTo>
                      <a:pt x="2555" y="4117"/>
                    </a:lnTo>
                    <a:lnTo>
                      <a:pt x="2505" y="4126"/>
                    </a:lnTo>
                    <a:lnTo>
                      <a:pt x="2455" y="4137"/>
                    </a:lnTo>
                    <a:lnTo>
                      <a:pt x="2403" y="4145"/>
                    </a:lnTo>
                    <a:lnTo>
                      <a:pt x="2350" y="4152"/>
                    </a:lnTo>
                    <a:lnTo>
                      <a:pt x="2298" y="4158"/>
                    </a:lnTo>
                    <a:lnTo>
                      <a:pt x="2246" y="4163"/>
                    </a:lnTo>
                    <a:lnTo>
                      <a:pt x="2192" y="4167"/>
                    </a:lnTo>
                    <a:lnTo>
                      <a:pt x="2138" y="4169"/>
                    </a:lnTo>
                    <a:lnTo>
                      <a:pt x="2086" y="4169"/>
                    </a:lnTo>
                    <a:lnTo>
                      <a:pt x="2032" y="4169"/>
                    </a:lnTo>
                    <a:lnTo>
                      <a:pt x="1978" y="4167"/>
                    </a:lnTo>
                    <a:lnTo>
                      <a:pt x="1924" y="4163"/>
                    </a:lnTo>
                    <a:lnTo>
                      <a:pt x="1872" y="4158"/>
                    </a:lnTo>
                    <a:lnTo>
                      <a:pt x="1820" y="4152"/>
                    </a:lnTo>
                    <a:lnTo>
                      <a:pt x="1767" y="4145"/>
                    </a:lnTo>
                    <a:lnTo>
                      <a:pt x="1715" y="4137"/>
                    </a:lnTo>
                    <a:lnTo>
                      <a:pt x="1665" y="4126"/>
                    </a:lnTo>
                    <a:lnTo>
                      <a:pt x="1615" y="4117"/>
                    </a:lnTo>
                    <a:lnTo>
                      <a:pt x="1564" y="4104"/>
                    </a:lnTo>
                    <a:lnTo>
                      <a:pt x="1514" y="4091"/>
                    </a:lnTo>
                    <a:lnTo>
                      <a:pt x="1466" y="4076"/>
                    </a:lnTo>
                    <a:lnTo>
                      <a:pt x="1417" y="4059"/>
                    </a:lnTo>
                    <a:lnTo>
                      <a:pt x="1369" y="4042"/>
                    </a:lnTo>
                    <a:lnTo>
                      <a:pt x="1320" y="4025"/>
                    </a:lnTo>
                    <a:lnTo>
                      <a:pt x="1274" y="4005"/>
                    </a:lnTo>
                    <a:lnTo>
                      <a:pt x="1227" y="3984"/>
                    </a:lnTo>
                    <a:lnTo>
                      <a:pt x="1181" y="3964"/>
                    </a:lnTo>
                    <a:lnTo>
                      <a:pt x="1136" y="3942"/>
                    </a:lnTo>
                    <a:lnTo>
                      <a:pt x="1091" y="3917"/>
                    </a:lnTo>
                    <a:lnTo>
                      <a:pt x="1046" y="3893"/>
                    </a:lnTo>
                    <a:lnTo>
                      <a:pt x="1004" y="3867"/>
                    </a:lnTo>
                    <a:lnTo>
                      <a:pt x="961" y="3841"/>
                    </a:lnTo>
                    <a:lnTo>
                      <a:pt x="920" y="3813"/>
                    </a:lnTo>
                    <a:lnTo>
                      <a:pt x="879" y="3785"/>
                    </a:lnTo>
                    <a:lnTo>
                      <a:pt x="838" y="3755"/>
                    </a:lnTo>
                    <a:lnTo>
                      <a:pt x="799" y="3726"/>
                    </a:lnTo>
                    <a:lnTo>
                      <a:pt x="760" y="3694"/>
                    </a:lnTo>
                    <a:lnTo>
                      <a:pt x="720" y="3660"/>
                    </a:lnTo>
                    <a:lnTo>
                      <a:pt x="683" y="3627"/>
                    </a:lnTo>
                    <a:lnTo>
                      <a:pt x="646" y="3593"/>
                    </a:lnTo>
                    <a:lnTo>
                      <a:pt x="611" y="3558"/>
                    </a:lnTo>
                    <a:lnTo>
                      <a:pt x="575" y="3523"/>
                    </a:lnTo>
                    <a:lnTo>
                      <a:pt x="542" y="3487"/>
                    </a:lnTo>
                    <a:lnTo>
                      <a:pt x="508" y="3448"/>
                    </a:lnTo>
                    <a:lnTo>
                      <a:pt x="476" y="3411"/>
                    </a:lnTo>
                    <a:lnTo>
                      <a:pt x="445" y="3372"/>
                    </a:lnTo>
                    <a:lnTo>
                      <a:pt x="415" y="3333"/>
                    </a:lnTo>
                    <a:lnTo>
                      <a:pt x="385" y="3292"/>
                    </a:lnTo>
                    <a:lnTo>
                      <a:pt x="357" y="3251"/>
                    </a:lnTo>
                    <a:lnTo>
                      <a:pt x="329" y="3208"/>
                    </a:lnTo>
                    <a:lnTo>
                      <a:pt x="301" y="3165"/>
                    </a:lnTo>
                    <a:lnTo>
                      <a:pt x="277" y="3122"/>
                    </a:lnTo>
                    <a:lnTo>
                      <a:pt x="251" y="3079"/>
                    </a:lnTo>
                    <a:lnTo>
                      <a:pt x="229" y="3035"/>
                    </a:lnTo>
                    <a:lnTo>
                      <a:pt x="206" y="2988"/>
                    </a:lnTo>
                    <a:lnTo>
                      <a:pt x="184" y="2943"/>
                    </a:lnTo>
                    <a:lnTo>
                      <a:pt x="164" y="2897"/>
                    </a:lnTo>
                    <a:lnTo>
                      <a:pt x="145" y="2848"/>
                    </a:lnTo>
                    <a:lnTo>
                      <a:pt x="126" y="2802"/>
                    </a:lnTo>
                    <a:lnTo>
                      <a:pt x="109" y="2753"/>
                    </a:lnTo>
                    <a:lnTo>
                      <a:pt x="95" y="2705"/>
                    </a:lnTo>
                    <a:lnTo>
                      <a:pt x="80" y="2655"/>
                    </a:lnTo>
                    <a:lnTo>
                      <a:pt x="67" y="2606"/>
                    </a:lnTo>
                    <a:lnTo>
                      <a:pt x="54" y="2556"/>
                    </a:lnTo>
                    <a:lnTo>
                      <a:pt x="42" y="2506"/>
                    </a:lnTo>
                    <a:lnTo>
                      <a:pt x="33" y="2453"/>
                    </a:lnTo>
                    <a:lnTo>
                      <a:pt x="24" y="2403"/>
                    </a:lnTo>
                    <a:lnTo>
                      <a:pt x="16" y="2351"/>
                    </a:lnTo>
                    <a:lnTo>
                      <a:pt x="11" y="2299"/>
                    </a:lnTo>
                    <a:lnTo>
                      <a:pt x="7" y="2245"/>
                    </a:lnTo>
                    <a:lnTo>
                      <a:pt x="3" y="2193"/>
                    </a:lnTo>
                    <a:lnTo>
                      <a:pt x="1" y="2139"/>
                    </a:lnTo>
                    <a:lnTo>
                      <a:pt x="0" y="2085"/>
                    </a:lnTo>
                    <a:lnTo>
                      <a:pt x="1" y="2031"/>
                    </a:lnTo>
                    <a:lnTo>
                      <a:pt x="3" y="1978"/>
                    </a:lnTo>
                    <a:lnTo>
                      <a:pt x="7" y="1924"/>
                    </a:lnTo>
                    <a:lnTo>
                      <a:pt x="11" y="1872"/>
                    </a:lnTo>
                    <a:lnTo>
                      <a:pt x="16" y="1820"/>
                    </a:lnTo>
                    <a:lnTo>
                      <a:pt x="24" y="1768"/>
                    </a:lnTo>
                    <a:lnTo>
                      <a:pt x="33" y="1716"/>
                    </a:lnTo>
                    <a:lnTo>
                      <a:pt x="42" y="1666"/>
                    </a:lnTo>
                    <a:lnTo>
                      <a:pt x="54" y="1613"/>
                    </a:lnTo>
                    <a:lnTo>
                      <a:pt x="67" y="1563"/>
                    </a:lnTo>
                    <a:lnTo>
                      <a:pt x="80" y="1515"/>
                    </a:lnTo>
                    <a:lnTo>
                      <a:pt x="95" y="1464"/>
                    </a:lnTo>
                    <a:lnTo>
                      <a:pt x="109" y="1416"/>
                    </a:lnTo>
                    <a:lnTo>
                      <a:pt x="126" y="1368"/>
                    </a:lnTo>
                    <a:lnTo>
                      <a:pt x="145" y="1321"/>
                    </a:lnTo>
                    <a:lnTo>
                      <a:pt x="164" y="1273"/>
                    </a:lnTo>
                    <a:lnTo>
                      <a:pt x="184" y="1228"/>
                    </a:lnTo>
                    <a:lnTo>
                      <a:pt x="206" y="1181"/>
                    </a:lnTo>
                    <a:lnTo>
                      <a:pt x="229" y="1137"/>
                    </a:lnTo>
                    <a:lnTo>
                      <a:pt x="251" y="1092"/>
                    </a:lnTo>
                    <a:lnTo>
                      <a:pt x="277" y="1047"/>
                    </a:lnTo>
                    <a:lnTo>
                      <a:pt x="301" y="1004"/>
                    </a:lnTo>
                    <a:lnTo>
                      <a:pt x="329" y="961"/>
                    </a:lnTo>
                    <a:lnTo>
                      <a:pt x="357" y="919"/>
                    </a:lnTo>
                    <a:lnTo>
                      <a:pt x="385" y="878"/>
                    </a:lnTo>
                    <a:lnTo>
                      <a:pt x="415" y="837"/>
                    </a:lnTo>
                    <a:lnTo>
                      <a:pt x="445" y="798"/>
                    </a:lnTo>
                    <a:lnTo>
                      <a:pt x="476" y="758"/>
                    </a:lnTo>
                    <a:lnTo>
                      <a:pt x="508" y="721"/>
                    </a:lnTo>
                    <a:lnTo>
                      <a:pt x="542" y="684"/>
                    </a:lnTo>
                    <a:lnTo>
                      <a:pt x="575" y="647"/>
                    </a:lnTo>
                    <a:lnTo>
                      <a:pt x="611" y="611"/>
                    </a:lnTo>
                    <a:lnTo>
                      <a:pt x="646" y="576"/>
                    </a:lnTo>
                    <a:lnTo>
                      <a:pt x="683" y="542"/>
                    </a:lnTo>
                    <a:lnTo>
                      <a:pt x="720" y="509"/>
                    </a:lnTo>
                    <a:lnTo>
                      <a:pt x="760" y="475"/>
                    </a:lnTo>
                    <a:lnTo>
                      <a:pt x="799" y="446"/>
                    </a:lnTo>
                    <a:lnTo>
                      <a:pt x="838" y="414"/>
                    </a:lnTo>
                    <a:lnTo>
                      <a:pt x="879" y="384"/>
                    </a:lnTo>
                    <a:lnTo>
                      <a:pt x="920" y="356"/>
                    </a:lnTo>
                    <a:lnTo>
                      <a:pt x="961" y="328"/>
                    </a:lnTo>
                    <a:lnTo>
                      <a:pt x="1004" y="302"/>
                    </a:lnTo>
                    <a:lnTo>
                      <a:pt x="1046" y="276"/>
                    </a:lnTo>
                    <a:lnTo>
                      <a:pt x="1091" y="252"/>
                    </a:lnTo>
                    <a:lnTo>
                      <a:pt x="1136" y="228"/>
                    </a:lnTo>
                    <a:lnTo>
                      <a:pt x="1181" y="205"/>
                    </a:lnTo>
                    <a:lnTo>
                      <a:pt x="1227" y="185"/>
                    </a:lnTo>
                    <a:lnTo>
                      <a:pt x="1274" y="164"/>
                    </a:lnTo>
                    <a:lnTo>
                      <a:pt x="1320" y="146"/>
                    </a:lnTo>
                    <a:lnTo>
                      <a:pt x="1369" y="127"/>
                    </a:lnTo>
                    <a:lnTo>
                      <a:pt x="1417" y="110"/>
                    </a:lnTo>
                    <a:lnTo>
                      <a:pt x="1466" y="94"/>
                    </a:lnTo>
                    <a:lnTo>
                      <a:pt x="1514" y="79"/>
                    </a:lnTo>
                    <a:lnTo>
                      <a:pt x="1564" y="66"/>
                    </a:lnTo>
                    <a:lnTo>
                      <a:pt x="1615" y="54"/>
                    </a:lnTo>
                    <a:lnTo>
                      <a:pt x="1665" y="43"/>
                    </a:lnTo>
                    <a:lnTo>
                      <a:pt x="1715" y="32"/>
                    </a:lnTo>
                    <a:lnTo>
                      <a:pt x="1767" y="25"/>
                    </a:lnTo>
                    <a:lnTo>
                      <a:pt x="1820" y="17"/>
                    </a:lnTo>
                    <a:lnTo>
                      <a:pt x="1872" y="12"/>
                    </a:lnTo>
                    <a:lnTo>
                      <a:pt x="1924" y="6"/>
                    </a:lnTo>
                    <a:lnTo>
                      <a:pt x="1978" y="2"/>
                    </a:lnTo>
                    <a:lnTo>
                      <a:pt x="2032" y="0"/>
                    </a:lnTo>
                    <a:lnTo>
                      <a:pt x="2086" y="0"/>
                    </a:lnTo>
                    <a:lnTo>
                      <a:pt x="2138" y="0"/>
                    </a:lnTo>
                    <a:lnTo>
                      <a:pt x="2192" y="2"/>
                    </a:lnTo>
                    <a:lnTo>
                      <a:pt x="2246" y="6"/>
                    </a:lnTo>
                    <a:lnTo>
                      <a:pt x="2298" y="12"/>
                    </a:lnTo>
                    <a:lnTo>
                      <a:pt x="2350" y="17"/>
                    </a:lnTo>
                    <a:lnTo>
                      <a:pt x="2403" y="25"/>
                    </a:lnTo>
                    <a:lnTo>
                      <a:pt x="2455" y="32"/>
                    </a:lnTo>
                    <a:lnTo>
                      <a:pt x="2505" y="43"/>
                    </a:lnTo>
                    <a:lnTo>
                      <a:pt x="2555" y="54"/>
                    </a:lnTo>
                    <a:lnTo>
                      <a:pt x="2606" y="66"/>
                    </a:lnTo>
                    <a:lnTo>
                      <a:pt x="2656" y="79"/>
                    </a:lnTo>
                    <a:lnTo>
                      <a:pt x="2704" y="94"/>
                    </a:lnTo>
                    <a:lnTo>
                      <a:pt x="2753" y="110"/>
                    </a:lnTo>
                    <a:lnTo>
                      <a:pt x="2801" y="127"/>
                    </a:lnTo>
                    <a:lnTo>
                      <a:pt x="2850" y="146"/>
                    </a:lnTo>
                    <a:lnTo>
                      <a:pt x="2896" y="164"/>
                    </a:lnTo>
                    <a:lnTo>
                      <a:pt x="2943" y="185"/>
                    </a:lnTo>
                    <a:lnTo>
                      <a:pt x="2989" y="205"/>
                    </a:lnTo>
                    <a:lnTo>
                      <a:pt x="3034" y="228"/>
                    </a:lnTo>
                    <a:lnTo>
                      <a:pt x="3079" y="252"/>
                    </a:lnTo>
                    <a:lnTo>
                      <a:pt x="3124" y="276"/>
                    </a:lnTo>
                    <a:lnTo>
                      <a:pt x="3166" y="302"/>
                    </a:lnTo>
                    <a:lnTo>
                      <a:pt x="3209" y="328"/>
                    </a:lnTo>
                    <a:lnTo>
                      <a:pt x="3250" y="356"/>
                    </a:lnTo>
                    <a:lnTo>
                      <a:pt x="3291" y="384"/>
                    </a:lnTo>
                    <a:lnTo>
                      <a:pt x="3332" y="414"/>
                    </a:lnTo>
                    <a:lnTo>
                      <a:pt x="3371" y="446"/>
                    </a:lnTo>
                    <a:lnTo>
                      <a:pt x="3410" y="475"/>
                    </a:lnTo>
                    <a:lnTo>
                      <a:pt x="3450" y="509"/>
                    </a:lnTo>
                    <a:lnTo>
                      <a:pt x="3487" y="542"/>
                    </a:lnTo>
                    <a:lnTo>
                      <a:pt x="3524" y="576"/>
                    </a:lnTo>
                    <a:lnTo>
                      <a:pt x="3559" y="611"/>
                    </a:lnTo>
                    <a:lnTo>
                      <a:pt x="3595" y="647"/>
                    </a:lnTo>
                    <a:lnTo>
                      <a:pt x="3628" y="684"/>
                    </a:lnTo>
                    <a:lnTo>
                      <a:pt x="3662" y="721"/>
                    </a:lnTo>
                    <a:lnTo>
                      <a:pt x="3694" y="758"/>
                    </a:lnTo>
                    <a:lnTo>
                      <a:pt x="3725" y="798"/>
                    </a:lnTo>
                    <a:lnTo>
                      <a:pt x="3755" y="837"/>
                    </a:lnTo>
                    <a:lnTo>
                      <a:pt x="3785" y="878"/>
                    </a:lnTo>
                    <a:lnTo>
                      <a:pt x="3813" y="919"/>
                    </a:lnTo>
                    <a:lnTo>
                      <a:pt x="3841" y="961"/>
                    </a:lnTo>
                    <a:lnTo>
                      <a:pt x="3869" y="1004"/>
                    </a:lnTo>
                    <a:lnTo>
                      <a:pt x="3893" y="1047"/>
                    </a:lnTo>
                    <a:lnTo>
                      <a:pt x="3919" y="1092"/>
                    </a:lnTo>
                    <a:lnTo>
                      <a:pt x="3941" y="1137"/>
                    </a:lnTo>
                    <a:lnTo>
                      <a:pt x="3964" y="1181"/>
                    </a:lnTo>
                    <a:lnTo>
                      <a:pt x="3986" y="1228"/>
                    </a:lnTo>
                    <a:lnTo>
                      <a:pt x="4006" y="1273"/>
                    </a:lnTo>
                    <a:lnTo>
                      <a:pt x="4025" y="1321"/>
                    </a:lnTo>
                    <a:lnTo>
                      <a:pt x="4044" y="1368"/>
                    </a:lnTo>
                    <a:lnTo>
                      <a:pt x="4061" y="1416"/>
                    </a:lnTo>
                    <a:lnTo>
                      <a:pt x="4075" y="1464"/>
                    </a:lnTo>
                    <a:lnTo>
                      <a:pt x="4090" y="1515"/>
                    </a:lnTo>
                    <a:lnTo>
                      <a:pt x="4103" y="1563"/>
                    </a:lnTo>
                    <a:lnTo>
                      <a:pt x="4116" y="1613"/>
                    </a:lnTo>
                    <a:lnTo>
                      <a:pt x="4128" y="1666"/>
                    </a:lnTo>
                    <a:lnTo>
                      <a:pt x="4137" y="1716"/>
                    </a:lnTo>
                    <a:lnTo>
                      <a:pt x="4146" y="1768"/>
                    </a:lnTo>
                    <a:lnTo>
                      <a:pt x="4154" y="1820"/>
                    </a:lnTo>
                    <a:lnTo>
                      <a:pt x="4159" y="1872"/>
                    </a:lnTo>
                    <a:lnTo>
                      <a:pt x="4163" y="1924"/>
                    </a:lnTo>
                    <a:lnTo>
                      <a:pt x="4167" y="1978"/>
                    </a:lnTo>
                    <a:lnTo>
                      <a:pt x="4169" y="2031"/>
                    </a:lnTo>
                    <a:lnTo>
                      <a:pt x="4170" y="2085"/>
                    </a:lnTo>
                    <a:close/>
                  </a:path>
                </a:pathLst>
              </a:cu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  <p:sp>
            <p:nvSpPr>
              <p:cNvPr id="16395" name="Line 38">
                <a:extLst>
                  <a:ext uri="{FF2B5EF4-FFF2-40B4-BE49-F238E27FC236}">
                    <a16:creationId xmlns:a16="http://schemas.microsoft.com/office/drawing/2014/main" id="{961FA004-C045-46CC-B85E-D9EA1327F5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2" y="285"/>
                <a:ext cx="1" cy="2820"/>
              </a:xfrm>
              <a:prstGeom prst="line">
                <a:avLst/>
              </a:pr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  <p:sp>
            <p:nvSpPr>
              <p:cNvPr id="16396" name="Line 39">
                <a:extLst>
                  <a:ext uri="{FF2B5EF4-FFF2-40B4-BE49-F238E27FC236}">
                    <a16:creationId xmlns:a16="http://schemas.microsoft.com/office/drawing/2014/main" id="{C7FC8FC1-982E-4072-ACF9-6CF2ABDF6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1" y="1695"/>
                <a:ext cx="2821" cy="1"/>
              </a:xfrm>
              <a:prstGeom prst="line">
                <a:avLst/>
              </a:prstGeom>
              <a:noFill/>
              <a:ln w="7620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PA"/>
              </a:p>
            </p:txBody>
          </p:sp>
        </p:grpSp>
        <p:sp>
          <p:nvSpPr>
            <p:cNvPr id="16393" name="WordArt 42">
              <a:extLst>
                <a:ext uri="{FF2B5EF4-FFF2-40B4-BE49-F238E27FC236}">
                  <a16:creationId xmlns:a16="http://schemas.microsoft.com/office/drawing/2014/main" id="{C0A1C1C3-3668-42F4-BB8B-C929AABCDCE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276725" y="2038350"/>
              <a:ext cx="600075" cy="12382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PA" sz="3600" b="1" kern="10">
                  <a:solidFill>
                    <a:srgbClr val="FFCC00"/>
                  </a:solidFill>
                  <a:latin typeface="Agency FB" panose="020B0503020202020204" pitchFamily="34" charset="0"/>
                </a:rPr>
                <a:t>3</a:t>
              </a:r>
            </a:p>
          </p:txBody>
        </p:sp>
      </p:grpSp>
      <p:sp>
        <p:nvSpPr>
          <p:cNvPr id="16389" name="Text Box 43">
            <a:extLst>
              <a:ext uri="{FF2B5EF4-FFF2-40B4-BE49-F238E27FC236}">
                <a16:creationId xmlns:a16="http://schemas.microsoft.com/office/drawing/2014/main" id="{7BFED8AB-7055-4E33-A8F8-C3ED3AAA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962400"/>
            <a:ext cx="6329363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ES EL PRINCIPIO CON QUE DIOS ACTÚA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Y LA IGLESIA DEBE ADOPTAR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(Gn.1:26-28; 22:17; Hch.2:47; 6:7; He.2:10)</a:t>
            </a:r>
          </a:p>
        </p:txBody>
      </p:sp>
      <p:sp>
        <p:nvSpPr>
          <p:cNvPr id="16390" name="Text Box 44">
            <a:extLst>
              <a:ext uri="{FF2B5EF4-FFF2-40B4-BE49-F238E27FC236}">
                <a16:creationId xmlns:a16="http://schemas.microsoft.com/office/drawing/2014/main" id="{CFE00407-A750-4435-9B41-77CFE3441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054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A Dios no le gustan ni las pequeñas pescas, ni las pequeñas cosechas.</a:t>
            </a:r>
          </a:p>
        </p:txBody>
      </p:sp>
      <p:pic>
        <p:nvPicPr>
          <p:cNvPr id="49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FD6F6A9C-B314-432C-B5C0-AF11E143D3C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36">
            <a:extLst>
              <a:ext uri="{FF2B5EF4-FFF2-40B4-BE49-F238E27FC236}">
                <a16:creationId xmlns:a16="http://schemas.microsoft.com/office/drawing/2014/main" id="{B56FA6D0-D494-48A6-8276-CF8176FC510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57600" y="1177925"/>
            <a:ext cx="2025650" cy="2019300"/>
            <a:chOff x="2781" y="285"/>
            <a:chExt cx="2821" cy="2820"/>
          </a:xfrm>
        </p:grpSpPr>
        <p:sp>
          <p:nvSpPr>
            <p:cNvPr id="17417" name="Freeform 37">
              <a:extLst>
                <a:ext uri="{FF2B5EF4-FFF2-40B4-BE49-F238E27FC236}">
                  <a16:creationId xmlns:a16="http://schemas.microsoft.com/office/drawing/2014/main" id="{A62C169D-64BB-439F-967C-728812A74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7418" name="Line 38">
              <a:extLst>
                <a:ext uri="{FF2B5EF4-FFF2-40B4-BE49-F238E27FC236}">
                  <a16:creationId xmlns:a16="http://schemas.microsoft.com/office/drawing/2014/main" id="{4F0BB400-C1E2-4DA6-B0EA-4A3BC65602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7419" name="Line 39">
              <a:extLst>
                <a:ext uri="{FF2B5EF4-FFF2-40B4-BE49-F238E27FC236}">
                  <a16:creationId xmlns:a16="http://schemas.microsoft.com/office/drawing/2014/main" id="{CC80D8C2-E58C-463F-8518-A4229F0B24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17411" name="WordArt 40">
            <a:extLst>
              <a:ext uri="{FF2B5EF4-FFF2-40B4-BE49-F238E27FC236}">
                <a16:creationId xmlns:a16="http://schemas.microsoft.com/office/drawing/2014/main" id="{92C2DB3D-10E0-4736-A146-C4644D0919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4572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17412" name="Text Box 41">
            <a:extLst>
              <a:ext uri="{FF2B5EF4-FFF2-40B4-BE49-F238E27FC236}">
                <a16:creationId xmlns:a16="http://schemas.microsoft.com/office/drawing/2014/main" id="{2C33BA45-3C77-4EC4-931E-20CCAF023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3200400"/>
            <a:ext cx="8840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3200" b="1">
                <a:solidFill>
                  <a:srgbClr val="FFCC00"/>
                </a:solidFill>
                <a:latin typeface="Institution" pitchFamily="34" charset="0"/>
              </a:rPr>
              <a:t>PRODUCIRÁS UN CRECIMIENTO INTEGRAL</a:t>
            </a:r>
          </a:p>
        </p:txBody>
      </p:sp>
      <p:sp>
        <p:nvSpPr>
          <p:cNvPr id="17413" name="WordArt 42">
            <a:extLst>
              <a:ext uri="{FF2B5EF4-FFF2-40B4-BE49-F238E27FC236}">
                <a16:creationId xmlns:a16="http://schemas.microsoft.com/office/drawing/2014/main" id="{2F73733C-F4D3-4044-8F15-5EFF2FC70E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52925" y="1577975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7414" name="Text Box 43">
            <a:extLst>
              <a:ext uri="{FF2B5EF4-FFF2-40B4-BE49-F238E27FC236}">
                <a16:creationId xmlns:a16="http://schemas.microsoft.com/office/drawing/2014/main" id="{031ACBDF-383A-46EC-8E3F-C4657EF4D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267200"/>
            <a:ext cx="72294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CUANTITATIVO / CUALITATIVO / CORPORATIVO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(Hch.6:7 / Col.1:28 / Ef.4:16)</a:t>
            </a:r>
          </a:p>
        </p:txBody>
      </p:sp>
      <p:sp>
        <p:nvSpPr>
          <p:cNvPr id="17415" name="Text Box 44">
            <a:extLst>
              <a:ext uri="{FF2B5EF4-FFF2-40B4-BE49-F238E27FC236}">
                <a16:creationId xmlns:a16="http://schemas.microsoft.com/office/drawing/2014/main" id="{BCA0DF80-91DC-46F0-B3D4-805CE39A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81600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El crecimiento corporativo es el estructurado como construir un muro.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3C7EF77F-5F1A-44D1-A66C-E70CE5D42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6">
            <a:extLst>
              <a:ext uri="{FF2B5EF4-FFF2-40B4-BE49-F238E27FC236}">
                <a16:creationId xmlns:a16="http://schemas.microsoft.com/office/drawing/2014/main" id="{1B2922C6-D154-43C6-A586-B0C42C8383E0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13150" y="990600"/>
            <a:ext cx="2025650" cy="2019300"/>
            <a:chOff x="2781" y="285"/>
            <a:chExt cx="2821" cy="2820"/>
          </a:xfrm>
        </p:grpSpPr>
        <p:sp>
          <p:nvSpPr>
            <p:cNvPr id="18441" name="Freeform 37">
              <a:extLst>
                <a:ext uri="{FF2B5EF4-FFF2-40B4-BE49-F238E27FC236}">
                  <a16:creationId xmlns:a16="http://schemas.microsoft.com/office/drawing/2014/main" id="{E3EAD5E0-5506-43A8-8D5E-9496D7CFF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8442" name="Line 38">
              <a:extLst>
                <a:ext uri="{FF2B5EF4-FFF2-40B4-BE49-F238E27FC236}">
                  <a16:creationId xmlns:a16="http://schemas.microsoft.com/office/drawing/2014/main" id="{BE0F10DE-3F4D-4992-9017-9495C0250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8443" name="Line 39">
              <a:extLst>
                <a:ext uri="{FF2B5EF4-FFF2-40B4-BE49-F238E27FC236}">
                  <a16:creationId xmlns:a16="http://schemas.microsoft.com/office/drawing/2014/main" id="{D3C2D39A-BE53-4566-BE30-4D37F22FE8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18435" name="WordArt 40">
            <a:extLst>
              <a:ext uri="{FF2B5EF4-FFF2-40B4-BE49-F238E27FC236}">
                <a16:creationId xmlns:a16="http://schemas.microsoft.com/office/drawing/2014/main" id="{15B81F14-6EE8-4F4C-B617-6C3E06FE64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269875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18436" name="Text Box 41">
            <a:extLst>
              <a:ext uri="{FF2B5EF4-FFF2-40B4-BE49-F238E27FC236}">
                <a16:creationId xmlns:a16="http://schemas.microsoft.com/office/drawing/2014/main" id="{87BCF986-2872-4556-B84F-54BB1E20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900" y="2990850"/>
            <a:ext cx="6843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3200" b="1">
                <a:solidFill>
                  <a:srgbClr val="FFCC00"/>
                </a:solidFill>
                <a:latin typeface="Institution" pitchFamily="34" charset="0"/>
              </a:rPr>
              <a:t>PASTOREARÁS EFECTIVAMENTE</a:t>
            </a:r>
          </a:p>
        </p:txBody>
      </p:sp>
      <p:sp>
        <p:nvSpPr>
          <p:cNvPr id="18437" name="WordArt 42">
            <a:extLst>
              <a:ext uri="{FF2B5EF4-FFF2-40B4-BE49-F238E27FC236}">
                <a16:creationId xmlns:a16="http://schemas.microsoft.com/office/drawing/2014/main" id="{36E24350-20D9-4D49-9A4D-2382E5E137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08475" y="1390650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5</a:t>
            </a:r>
          </a:p>
        </p:txBody>
      </p:sp>
      <p:sp>
        <p:nvSpPr>
          <p:cNvPr id="18438" name="Text Box 43">
            <a:extLst>
              <a:ext uri="{FF2B5EF4-FFF2-40B4-BE49-F238E27FC236}">
                <a16:creationId xmlns:a16="http://schemas.microsoft.com/office/drawing/2014/main" id="{EC871081-70C0-476F-9D40-3B879BE09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3752850"/>
            <a:ext cx="68961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EL PERSONALIZA LA LABOR DEL MINISTERIO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PODEMOS PREDICAR A MILES,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PERO PASTOREAR BIEN SOLO A  POCOS</a:t>
            </a:r>
          </a:p>
        </p:txBody>
      </p:sp>
      <p:sp>
        <p:nvSpPr>
          <p:cNvPr id="18439" name="Text Box 44">
            <a:extLst>
              <a:ext uri="{FF2B5EF4-FFF2-40B4-BE49-F238E27FC236}">
                <a16:creationId xmlns:a16="http://schemas.microsoft.com/office/drawing/2014/main" id="{52CB9B98-47E3-4E84-BD74-78B910827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Alimentar a los cinco mil requirió de los doce, pero predicarles no.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02FB0086-81F5-44A0-A7BA-084FA9D68BB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6">
            <a:extLst>
              <a:ext uri="{FF2B5EF4-FFF2-40B4-BE49-F238E27FC236}">
                <a16:creationId xmlns:a16="http://schemas.microsoft.com/office/drawing/2014/main" id="{C529EC7D-2A5E-4666-8878-5209257C05B7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09975" y="1101725"/>
            <a:ext cx="2025650" cy="2019300"/>
            <a:chOff x="2781" y="285"/>
            <a:chExt cx="2821" cy="2820"/>
          </a:xfrm>
        </p:grpSpPr>
        <p:sp>
          <p:nvSpPr>
            <p:cNvPr id="19465" name="Freeform 37">
              <a:extLst>
                <a:ext uri="{FF2B5EF4-FFF2-40B4-BE49-F238E27FC236}">
                  <a16:creationId xmlns:a16="http://schemas.microsoft.com/office/drawing/2014/main" id="{11BFCB75-866B-46E7-8233-8675F2C03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9466" name="Line 38">
              <a:extLst>
                <a:ext uri="{FF2B5EF4-FFF2-40B4-BE49-F238E27FC236}">
                  <a16:creationId xmlns:a16="http://schemas.microsoft.com/office/drawing/2014/main" id="{375F454B-44D2-4359-9685-4824D58C0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19467" name="Line 39">
              <a:extLst>
                <a:ext uri="{FF2B5EF4-FFF2-40B4-BE49-F238E27FC236}">
                  <a16:creationId xmlns:a16="http://schemas.microsoft.com/office/drawing/2014/main" id="{59B7B552-F908-4590-9010-4CAB9C850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19459" name="WordArt 40">
            <a:extLst>
              <a:ext uri="{FF2B5EF4-FFF2-40B4-BE49-F238E27FC236}">
                <a16:creationId xmlns:a16="http://schemas.microsoft.com/office/drawing/2014/main" id="{86A695D7-BF4C-447B-BD07-C460ED637A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3810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19460" name="Text Box 41">
            <a:extLst>
              <a:ext uri="{FF2B5EF4-FFF2-40B4-BE49-F238E27FC236}">
                <a16:creationId xmlns:a16="http://schemas.microsoft.com/office/drawing/2014/main" id="{D342FD77-A93F-4292-BCF9-8C6B57383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0"/>
            <a:ext cx="8667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2800" b="1">
                <a:solidFill>
                  <a:srgbClr val="FFCC00"/>
                </a:solidFill>
                <a:latin typeface="Institution" pitchFamily="34" charset="0"/>
              </a:rPr>
              <a:t>DESARROLLARÁS EL POTENCIAL DE TU GENTE</a:t>
            </a:r>
          </a:p>
        </p:txBody>
      </p:sp>
      <p:sp>
        <p:nvSpPr>
          <p:cNvPr id="19461" name="WordArt 42">
            <a:extLst>
              <a:ext uri="{FF2B5EF4-FFF2-40B4-BE49-F238E27FC236}">
                <a16:creationId xmlns:a16="http://schemas.microsoft.com/office/drawing/2014/main" id="{D45638DD-F722-41CF-8752-38E4FF1D4B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05300" y="1501775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6</a:t>
            </a:r>
          </a:p>
        </p:txBody>
      </p:sp>
      <p:sp>
        <p:nvSpPr>
          <p:cNvPr id="19462" name="Text Box 43">
            <a:extLst>
              <a:ext uri="{FF2B5EF4-FFF2-40B4-BE49-F238E27FC236}">
                <a16:creationId xmlns:a16="http://schemas.microsoft.com/office/drawing/2014/main" id="{98233812-A8B8-4C49-8456-522F8B16E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3886200"/>
            <a:ext cx="8840787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DEBEMOS VER A NUESTRA GENTE COMO UNA SEMILLA,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DE LA CUAL SURGIRÁ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UN ÁRBOL, Y LUEGO UN BOSQUE ENTERO. 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¡Y ENSEÑARLES A VERSE ASÍ!</a:t>
            </a:r>
          </a:p>
        </p:txBody>
      </p:sp>
      <p:sp>
        <p:nvSpPr>
          <p:cNvPr id="19463" name="Text Box 44">
            <a:extLst>
              <a:ext uri="{FF2B5EF4-FFF2-40B4-BE49-F238E27FC236}">
                <a16:creationId xmlns:a16="http://schemas.microsoft.com/office/drawing/2014/main" id="{0110DFD5-1E21-42F1-BF18-DE9E375EF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81600"/>
            <a:ext cx="899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El recurso más grande para el ministerio está sentado frente a nuestros ojos.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4E58BFA2-8563-48F2-ADBA-837416CD4C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6">
            <a:extLst>
              <a:ext uri="{FF2B5EF4-FFF2-40B4-BE49-F238E27FC236}">
                <a16:creationId xmlns:a16="http://schemas.microsoft.com/office/drawing/2014/main" id="{556D8F21-6946-4C77-B7A5-F60B5C196F62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581400" y="1025525"/>
            <a:ext cx="2025650" cy="2019300"/>
            <a:chOff x="2781" y="285"/>
            <a:chExt cx="2821" cy="2820"/>
          </a:xfrm>
        </p:grpSpPr>
        <p:sp>
          <p:nvSpPr>
            <p:cNvPr id="20489" name="Freeform 37">
              <a:extLst>
                <a:ext uri="{FF2B5EF4-FFF2-40B4-BE49-F238E27FC236}">
                  <a16:creationId xmlns:a16="http://schemas.microsoft.com/office/drawing/2014/main" id="{D629B7F3-67D6-454A-AABA-6E6328A37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0490" name="Line 38">
              <a:extLst>
                <a:ext uri="{FF2B5EF4-FFF2-40B4-BE49-F238E27FC236}">
                  <a16:creationId xmlns:a16="http://schemas.microsoft.com/office/drawing/2014/main" id="{071EF703-4A87-4265-9F5A-D08CD88F5D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0491" name="Line 39">
              <a:extLst>
                <a:ext uri="{FF2B5EF4-FFF2-40B4-BE49-F238E27FC236}">
                  <a16:creationId xmlns:a16="http://schemas.microsoft.com/office/drawing/2014/main" id="{3EBF6168-8BA7-4DB5-A692-021E7F150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20483" name="WordArt 40">
            <a:extLst>
              <a:ext uri="{FF2B5EF4-FFF2-40B4-BE49-F238E27FC236}">
                <a16:creationId xmlns:a16="http://schemas.microsoft.com/office/drawing/2014/main" id="{EBE33B5D-542B-48E4-8956-0577CA8E06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3048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20484" name="Text Box 41">
            <a:extLst>
              <a:ext uri="{FF2B5EF4-FFF2-40B4-BE49-F238E27FC236}">
                <a16:creationId xmlns:a16="http://schemas.microsoft.com/office/drawing/2014/main" id="{ADAAB8C2-257D-4921-9EEC-D51E2332C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971800"/>
            <a:ext cx="9091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2800" b="1">
                <a:solidFill>
                  <a:srgbClr val="FFCC00"/>
                </a:solidFill>
                <a:latin typeface="Institution" pitchFamily="34" charset="0"/>
              </a:rPr>
              <a:t>ENTRENARÁS A OTROS PARA QUE SEAN LÍDERES</a:t>
            </a:r>
          </a:p>
        </p:txBody>
      </p:sp>
      <p:sp>
        <p:nvSpPr>
          <p:cNvPr id="20485" name="WordArt 42">
            <a:extLst>
              <a:ext uri="{FF2B5EF4-FFF2-40B4-BE49-F238E27FC236}">
                <a16:creationId xmlns:a16="http://schemas.microsoft.com/office/drawing/2014/main" id="{D57C4F90-1D04-43F7-8028-2717597662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76725" y="1425575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7</a:t>
            </a:r>
          </a:p>
        </p:txBody>
      </p:sp>
      <p:sp>
        <p:nvSpPr>
          <p:cNvPr id="20486" name="Text Box 43">
            <a:extLst>
              <a:ext uri="{FF2B5EF4-FFF2-40B4-BE49-F238E27FC236}">
                <a16:creationId xmlns:a16="http://schemas.microsoft.com/office/drawing/2014/main" id="{81FB8455-401C-47FE-A8EB-867BBD0B5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38600"/>
            <a:ext cx="836612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NUESTRA FILOSOFÍA MINISTERIAL: ENTRENADORES,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MÁS QUE PREDICADORES.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(Ec.4:8).</a:t>
            </a:r>
          </a:p>
        </p:txBody>
      </p:sp>
      <p:sp>
        <p:nvSpPr>
          <p:cNvPr id="20487" name="Text Box 44">
            <a:extLst>
              <a:ext uri="{FF2B5EF4-FFF2-40B4-BE49-F238E27FC236}">
                <a16:creationId xmlns:a16="http://schemas.microsoft.com/office/drawing/2014/main" id="{6075041B-641C-4AD5-8DD5-B89976A89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5029200"/>
            <a:ext cx="8872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El tamaño de una iglesia es directamente proporcional al número de sus líderes.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B780A7C5-F263-476B-9F53-75CAF6D780A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6">
            <a:extLst>
              <a:ext uri="{FF2B5EF4-FFF2-40B4-BE49-F238E27FC236}">
                <a16:creationId xmlns:a16="http://schemas.microsoft.com/office/drawing/2014/main" id="{99972B42-7B87-4F60-884C-0FB872168D5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613150" y="1177925"/>
            <a:ext cx="2025650" cy="2019300"/>
            <a:chOff x="2781" y="285"/>
            <a:chExt cx="2821" cy="2820"/>
          </a:xfrm>
        </p:grpSpPr>
        <p:sp>
          <p:nvSpPr>
            <p:cNvPr id="21513" name="Freeform 37">
              <a:extLst>
                <a:ext uri="{FF2B5EF4-FFF2-40B4-BE49-F238E27FC236}">
                  <a16:creationId xmlns:a16="http://schemas.microsoft.com/office/drawing/2014/main" id="{FD1C1844-56BD-49FA-A008-833B3F50E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653"/>
              <a:ext cx="2085" cy="2084"/>
            </a:xfrm>
            <a:custGeom>
              <a:avLst/>
              <a:gdLst>
                <a:gd name="T0" fmla="*/ 130 w 4170"/>
                <a:gd name="T1" fmla="*/ 70 h 4169"/>
                <a:gd name="T2" fmla="*/ 129 w 4170"/>
                <a:gd name="T3" fmla="*/ 78 h 4169"/>
                <a:gd name="T4" fmla="*/ 126 w 4170"/>
                <a:gd name="T5" fmla="*/ 86 h 4169"/>
                <a:gd name="T6" fmla="*/ 123 w 4170"/>
                <a:gd name="T7" fmla="*/ 93 h 4169"/>
                <a:gd name="T8" fmla="*/ 120 w 4170"/>
                <a:gd name="T9" fmla="*/ 100 h 4169"/>
                <a:gd name="T10" fmla="*/ 115 w 4170"/>
                <a:gd name="T11" fmla="*/ 106 h 4169"/>
                <a:gd name="T12" fmla="*/ 110 w 4170"/>
                <a:gd name="T13" fmla="*/ 112 h 4169"/>
                <a:gd name="T14" fmla="*/ 104 w 4170"/>
                <a:gd name="T15" fmla="*/ 117 h 4169"/>
                <a:gd name="T16" fmla="*/ 97 w 4170"/>
                <a:gd name="T17" fmla="*/ 121 h 4169"/>
                <a:gd name="T18" fmla="*/ 90 w 4170"/>
                <a:gd name="T19" fmla="*/ 125 h 4169"/>
                <a:gd name="T20" fmla="*/ 83 w 4170"/>
                <a:gd name="T21" fmla="*/ 127 h 4169"/>
                <a:gd name="T22" fmla="*/ 75 w 4170"/>
                <a:gd name="T23" fmla="*/ 129 h 4169"/>
                <a:gd name="T24" fmla="*/ 66 w 4170"/>
                <a:gd name="T25" fmla="*/ 130 h 4169"/>
                <a:gd name="T26" fmla="*/ 60 w 4170"/>
                <a:gd name="T27" fmla="*/ 130 h 4169"/>
                <a:gd name="T28" fmla="*/ 52 w 4170"/>
                <a:gd name="T29" fmla="*/ 128 h 4169"/>
                <a:gd name="T30" fmla="*/ 44 w 4170"/>
                <a:gd name="T31" fmla="*/ 126 h 4169"/>
                <a:gd name="T32" fmla="*/ 36 w 4170"/>
                <a:gd name="T33" fmla="*/ 123 h 4169"/>
                <a:gd name="T34" fmla="*/ 30 w 4170"/>
                <a:gd name="T35" fmla="*/ 120 h 4169"/>
                <a:gd name="T36" fmla="*/ 23 w 4170"/>
                <a:gd name="T37" fmla="*/ 115 h 4169"/>
                <a:gd name="T38" fmla="*/ 17 w 4170"/>
                <a:gd name="T39" fmla="*/ 110 h 4169"/>
                <a:gd name="T40" fmla="*/ 12 w 4170"/>
                <a:gd name="T41" fmla="*/ 104 h 4169"/>
                <a:gd name="T42" fmla="*/ 8 w 4170"/>
                <a:gd name="T43" fmla="*/ 97 h 4169"/>
                <a:gd name="T44" fmla="*/ 5 w 4170"/>
                <a:gd name="T45" fmla="*/ 90 h 4169"/>
                <a:gd name="T46" fmla="*/ 2 w 4170"/>
                <a:gd name="T47" fmla="*/ 82 h 4169"/>
                <a:gd name="T48" fmla="*/ 1 w 4170"/>
                <a:gd name="T49" fmla="*/ 75 h 4169"/>
                <a:gd name="T50" fmla="*/ 1 w 4170"/>
                <a:gd name="T51" fmla="*/ 66 h 4169"/>
                <a:gd name="T52" fmla="*/ 1 w 4170"/>
                <a:gd name="T53" fmla="*/ 60 h 4169"/>
                <a:gd name="T54" fmla="*/ 1 w 4170"/>
                <a:gd name="T55" fmla="*/ 52 h 4169"/>
                <a:gd name="T56" fmla="*/ 3 w 4170"/>
                <a:gd name="T57" fmla="*/ 44 h 4169"/>
                <a:gd name="T58" fmla="*/ 6 w 4170"/>
                <a:gd name="T59" fmla="*/ 36 h 4169"/>
                <a:gd name="T60" fmla="*/ 10 w 4170"/>
                <a:gd name="T61" fmla="*/ 30 h 4169"/>
                <a:gd name="T62" fmla="*/ 14 w 4170"/>
                <a:gd name="T63" fmla="*/ 23 h 4169"/>
                <a:gd name="T64" fmla="*/ 20 w 4170"/>
                <a:gd name="T65" fmla="*/ 18 h 4169"/>
                <a:gd name="T66" fmla="*/ 26 w 4170"/>
                <a:gd name="T67" fmla="*/ 12 h 4169"/>
                <a:gd name="T68" fmla="*/ 33 w 4170"/>
                <a:gd name="T69" fmla="*/ 8 h 4169"/>
                <a:gd name="T70" fmla="*/ 39 w 4170"/>
                <a:gd name="T71" fmla="*/ 5 h 4169"/>
                <a:gd name="T72" fmla="*/ 47 w 4170"/>
                <a:gd name="T73" fmla="*/ 2 h 4169"/>
                <a:gd name="T74" fmla="*/ 55 w 4170"/>
                <a:gd name="T75" fmla="*/ 0 h 4169"/>
                <a:gd name="T76" fmla="*/ 63 w 4170"/>
                <a:gd name="T77" fmla="*/ 0 h 4169"/>
                <a:gd name="T78" fmla="*/ 70 w 4170"/>
                <a:gd name="T79" fmla="*/ 0 h 4169"/>
                <a:gd name="T80" fmla="*/ 78 w 4170"/>
                <a:gd name="T81" fmla="*/ 1 h 4169"/>
                <a:gd name="T82" fmla="*/ 86 w 4170"/>
                <a:gd name="T83" fmla="*/ 3 h 4169"/>
                <a:gd name="T84" fmla="*/ 93 w 4170"/>
                <a:gd name="T85" fmla="*/ 6 h 4169"/>
                <a:gd name="T86" fmla="*/ 100 w 4170"/>
                <a:gd name="T87" fmla="*/ 10 h 4169"/>
                <a:gd name="T88" fmla="*/ 106 w 4170"/>
                <a:gd name="T89" fmla="*/ 14 h 4169"/>
                <a:gd name="T90" fmla="*/ 112 w 4170"/>
                <a:gd name="T91" fmla="*/ 20 h 4169"/>
                <a:gd name="T92" fmla="*/ 117 w 4170"/>
                <a:gd name="T93" fmla="*/ 26 h 4169"/>
                <a:gd name="T94" fmla="*/ 121 w 4170"/>
                <a:gd name="T95" fmla="*/ 32 h 4169"/>
                <a:gd name="T96" fmla="*/ 125 w 4170"/>
                <a:gd name="T97" fmla="*/ 39 h 4169"/>
                <a:gd name="T98" fmla="*/ 127 w 4170"/>
                <a:gd name="T99" fmla="*/ 47 h 4169"/>
                <a:gd name="T100" fmla="*/ 130 w 4170"/>
                <a:gd name="T101" fmla="*/ 55 h 4169"/>
                <a:gd name="T102" fmla="*/ 130 w 4170"/>
                <a:gd name="T103" fmla="*/ 63 h 416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70"/>
                <a:gd name="T157" fmla="*/ 0 h 4169"/>
                <a:gd name="T158" fmla="*/ 4170 w 4170"/>
                <a:gd name="T159" fmla="*/ 4169 h 416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70" h="4169">
                  <a:moveTo>
                    <a:pt x="4170" y="2085"/>
                  </a:moveTo>
                  <a:lnTo>
                    <a:pt x="4170" y="2085"/>
                  </a:lnTo>
                  <a:lnTo>
                    <a:pt x="4169" y="2139"/>
                  </a:lnTo>
                  <a:lnTo>
                    <a:pt x="4167" y="2193"/>
                  </a:lnTo>
                  <a:lnTo>
                    <a:pt x="4163" y="2245"/>
                  </a:lnTo>
                  <a:lnTo>
                    <a:pt x="4159" y="2299"/>
                  </a:lnTo>
                  <a:lnTo>
                    <a:pt x="4154" y="2351"/>
                  </a:lnTo>
                  <a:lnTo>
                    <a:pt x="4146" y="2403"/>
                  </a:lnTo>
                  <a:lnTo>
                    <a:pt x="4137" y="2453"/>
                  </a:lnTo>
                  <a:lnTo>
                    <a:pt x="4128" y="2506"/>
                  </a:lnTo>
                  <a:lnTo>
                    <a:pt x="4116" y="2556"/>
                  </a:lnTo>
                  <a:lnTo>
                    <a:pt x="4103" y="2606"/>
                  </a:lnTo>
                  <a:lnTo>
                    <a:pt x="4090" y="2655"/>
                  </a:lnTo>
                  <a:lnTo>
                    <a:pt x="4075" y="2705"/>
                  </a:lnTo>
                  <a:lnTo>
                    <a:pt x="4061" y="2753"/>
                  </a:lnTo>
                  <a:lnTo>
                    <a:pt x="4044" y="2802"/>
                  </a:lnTo>
                  <a:lnTo>
                    <a:pt x="4025" y="2848"/>
                  </a:lnTo>
                  <a:lnTo>
                    <a:pt x="4006" y="2897"/>
                  </a:lnTo>
                  <a:lnTo>
                    <a:pt x="3986" y="2943"/>
                  </a:lnTo>
                  <a:lnTo>
                    <a:pt x="3964" y="2988"/>
                  </a:lnTo>
                  <a:lnTo>
                    <a:pt x="3941" y="3035"/>
                  </a:lnTo>
                  <a:lnTo>
                    <a:pt x="3919" y="3079"/>
                  </a:lnTo>
                  <a:lnTo>
                    <a:pt x="3893" y="3122"/>
                  </a:lnTo>
                  <a:lnTo>
                    <a:pt x="3869" y="3165"/>
                  </a:lnTo>
                  <a:lnTo>
                    <a:pt x="3841" y="3208"/>
                  </a:lnTo>
                  <a:lnTo>
                    <a:pt x="3813" y="3251"/>
                  </a:lnTo>
                  <a:lnTo>
                    <a:pt x="3785" y="3292"/>
                  </a:lnTo>
                  <a:lnTo>
                    <a:pt x="3755" y="3333"/>
                  </a:lnTo>
                  <a:lnTo>
                    <a:pt x="3725" y="3372"/>
                  </a:lnTo>
                  <a:lnTo>
                    <a:pt x="3694" y="3411"/>
                  </a:lnTo>
                  <a:lnTo>
                    <a:pt x="3662" y="3448"/>
                  </a:lnTo>
                  <a:lnTo>
                    <a:pt x="3628" y="3487"/>
                  </a:lnTo>
                  <a:lnTo>
                    <a:pt x="3595" y="3523"/>
                  </a:lnTo>
                  <a:lnTo>
                    <a:pt x="3559" y="3558"/>
                  </a:lnTo>
                  <a:lnTo>
                    <a:pt x="3524" y="3593"/>
                  </a:lnTo>
                  <a:lnTo>
                    <a:pt x="3487" y="3627"/>
                  </a:lnTo>
                  <a:lnTo>
                    <a:pt x="3450" y="3660"/>
                  </a:lnTo>
                  <a:lnTo>
                    <a:pt x="3410" y="3694"/>
                  </a:lnTo>
                  <a:lnTo>
                    <a:pt x="3371" y="3726"/>
                  </a:lnTo>
                  <a:lnTo>
                    <a:pt x="3332" y="3755"/>
                  </a:lnTo>
                  <a:lnTo>
                    <a:pt x="3291" y="3785"/>
                  </a:lnTo>
                  <a:lnTo>
                    <a:pt x="3250" y="3813"/>
                  </a:lnTo>
                  <a:lnTo>
                    <a:pt x="3209" y="3841"/>
                  </a:lnTo>
                  <a:lnTo>
                    <a:pt x="3166" y="3867"/>
                  </a:lnTo>
                  <a:lnTo>
                    <a:pt x="3124" y="3893"/>
                  </a:lnTo>
                  <a:lnTo>
                    <a:pt x="3079" y="3917"/>
                  </a:lnTo>
                  <a:lnTo>
                    <a:pt x="3034" y="3942"/>
                  </a:lnTo>
                  <a:lnTo>
                    <a:pt x="2989" y="3964"/>
                  </a:lnTo>
                  <a:lnTo>
                    <a:pt x="2943" y="3984"/>
                  </a:lnTo>
                  <a:lnTo>
                    <a:pt x="2896" y="4005"/>
                  </a:lnTo>
                  <a:lnTo>
                    <a:pt x="2850" y="4025"/>
                  </a:lnTo>
                  <a:lnTo>
                    <a:pt x="2801" y="4042"/>
                  </a:lnTo>
                  <a:lnTo>
                    <a:pt x="2753" y="4059"/>
                  </a:lnTo>
                  <a:lnTo>
                    <a:pt x="2704" y="4076"/>
                  </a:lnTo>
                  <a:lnTo>
                    <a:pt x="2656" y="4091"/>
                  </a:lnTo>
                  <a:lnTo>
                    <a:pt x="2606" y="4104"/>
                  </a:lnTo>
                  <a:lnTo>
                    <a:pt x="2555" y="4117"/>
                  </a:lnTo>
                  <a:lnTo>
                    <a:pt x="2505" y="4126"/>
                  </a:lnTo>
                  <a:lnTo>
                    <a:pt x="2455" y="4137"/>
                  </a:lnTo>
                  <a:lnTo>
                    <a:pt x="2403" y="4145"/>
                  </a:lnTo>
                  <a:lnTo>
                    <a:pt x="2350" y="4152"/>
                  </a:lnTo>
                  <a:lnTo>
                    <a:pt x="2298" y="4158"/>
                  </a:lnTo>
                  <a:lnTo>
                    <a:pt x="2246" y="4163"/>
                  </a:lnTo>
                  <a:lnTo>
                    <a:pt x="2192" y="4167"/>
                  </a:lnTo>
                  <a:lnTo>
                    <a:pt x="2138" y="4169"/>
                  </a:lnTo>
                  <a:lnTo>
                    <a:pt x="2086" y="4169"/>
                  </a:lnTo>
                  <a:lnTo>
                    <a:pt x="2032" y="4169"/>
                  </a:lnTo>
                  <a:lnTo>
                    <a:pt x="1978" y="4167"/>
                  </a:lnTo>
                  <a:lnTo>
                    <a:pt x="1924" y="4163"/>
                  </a:lnTo>
                  <a:lnTo>
                    <a:pt x="1872" y="4158"/>
                  </a:lnTo>
                  <a:lnTo>
                    <a:pt x="1820" y="4152"/>
                  </a:lnTo>
                  <a:lnTo>
                    <a:pt x="1767" y="4145"/>
                  </a:lnTo>
                  <a:lnTo>
                    <a:pt x="1715" y="4137"/>
                  </a:lnTo>
                  <a:lnTo>
                    <a:pt x="1665" y="4126"/>
                  </a:lnTo>
                  <a:lnTo>
                    <a:pt x="1615" y="4117"/>
                  </a:lnTo>
                  <a:lnTo>
                    <a:pt x="1564" y="4104"/>
                  </a:lnTo>
                  <a:lnTo>
                    <a:pt x="1514" y="4091"/>
                  </a:lnTo>
                  <a:lnTo>
                    <a:pt x="1466" y="4076"/>
                  </a:lnTo>
                  <a:lnTo>
                    <a:pt x="1417" y="4059"/>
                  </a:lnTo>
                  <a:lnTo>
                    <a:pt x="1369" y="4042"/>
                  </a:lnTo>
                  <a:lnTo>
                    <a:pt x="1320" y="4025"/>
                  </a:lnTo>
                  <a:lnTo>
                    <a:pt x="1274" y="4005"/>
                  </a:lnTo>
                  <a:lnTo>
                    <a:pt x="1227" y="3984"/>
                  </a:lnTo>
                  <a:lnTo>
                    <a:pt x="1181" y="3964"/>
                  </a:lnTo>
                  <a:lnTo>
                    <a:pt x="1136" y="3942"/>
                  </a:lnTo>
                  <a:lnTo>
                    <a:pt x="1091" y="3917"/>
                  </a:lnTo>
                  <a:lnTo>
                    <a:pt x="1046" y="3893"/>
                  </a:lnTo>
                  <a:lnTo>
                    <a:pt x="1004" y="3867"/>
                  </a:lnTo>
                  <a:lnTo>
                    <a:pt x="961" y="3841"/>
                  </a:lnTo>
                  <a:lnTo>
                    <a:pt x="920" y="3813"/>
                  </a:lnTo>
                  <a:lnTo>
                    <a:pt x="879" y="3785"/>
                  </a:lnTo>
                  <a:lnTo>
                    <a:pt x="838" y="3755"/>
                  </a:lnTo>
                  <a:lnTo>
                    <a:pt x="799" y="3726"/>
                  </a:lnTo>
                  <a:lnTo>
                    <a:pt x="760" y="3694"/>
                  </a:lnTo>
                  <a:lnTo>
                    <a:pt x="720" y="3660"/>
                  </a:lnTo>
                  <a:lnTo>
                    <a:pt x="683" y="3627"/>
                  </a:lnTo>
                  <a:lnTo>
                    <a:pt x="646" y="3593"/>
                  </a:lnTo>
                  <a:lnTo>
                    <a:pt x="611" y="3558"/>
                  </a:lnTo>
                  <a:lnTo>
                    <a:pt x="575" y="3523"/>
                  </a:lnTo>
                  <a:lnTo>
                    <a:pt x="542" y="3487"/>
                  </a:lnTo>
                  <a:lnTo>
                    <a:pt x="508" y="3448"/>
                  </a:lnTo>
                  <a:lnTo>
                    <a:pt x="476" y="3411"/>
                  </a:lnTo>
                  <a:lnTo>
                    <a:pt x="445" y="3372"/>
                  </a:lnTo>
                  <a:lnTo>
                    <a:pt x="415" y="3333"/>
                  </a:lnTo>
                  <a:lnTo>
                    <a:pt x="385" y="3292"/>
                  </a:lnTo>
                  <a:lnTo>
                    <a:pt x="357" y="3251"/>
                  </a:lnTo>
                  <a:lnTo>
                    <a:pt x="329" y="3208"/>
                  </a:lnTo>
                  <a:lnTo>
                    <a:pt x="301" y="3165"/>
                  </a:lnTo>
                  <a:lnTo>
                    <a:pt x="277" y="3122"/>
                  </a:lnTo>
                  <a:lnTo>
                    <a:pt x="251" y="3079"/>
                  </a:lnTo>
                  <a:lnTo>
                    <a:pt x="229" y="3035"/>
                  </a:lnTo>
                  <a:lnTo>
                    <a:pt x="206" y="2988"/>
                  </a:lnTo>
                  <a:lnTo>
                    <a:pt x="184" y="2943"/>
                  </a:lnTo>
                  <a:lnTo>
                    <a:pt x="164" y="2897"/>
                  </a:lnTo>
                  <a:lnTo>
                    <a:pt x="145" y="2848"/>
                  </a:lnTo>
                  <a:lnTo>
                    <a:pt x="126" y="2802"/>
                  </a:lnTo>
                  <a:lnTo>
                    <a:pt x="109" y="2753"/>
                  </a:lnTo>
                  <a:lnTo>
                    <a:pt x="95" y="2705"/>
                  </a:lnTo>
                  <a:lnTo>
                    <a:pt x="80" y="2655"/>
                  </a:lnTo>
                  <a:lnTo>
                    <a:pt x="67" y="2606"/>
                  </a:lnTo>
                  <a:lnTo>
                    <a:pt x="54" y="2556"/>
                  </a:lnTo>
                  <a:lnTo>
                    <a:pt x="42" y="2506"/>
                  </a:lnTo>
                  <a:lnTo>
                    <a:pt x="33" y="2453"/>
                  </a:lnTo>
                  <a:lnTo>
                    <a:pt x="24" y="2403"/>
                  </a:lnTo>
                  <a:lnTo>
                    <a:pt x="16" y="2351"/>
                  </a:lnTo>
                  <a:lnTo>
                    <a:pt x="11" y="2299"/>
                  </a:lnTo>
                  <a:lnTo>
                    <a:pt x="7" y="2245"/>
                  </a:lnTo>
                  <a:lnTo>
                    <a:pt x="3" y="2193"/>
                  </a:lnTo>
                  <a:lnTo>
                    <a:pt x="1" y="2139"/>
                  </a:lnTo>
                  <a:lnTo>
                    <a:pt x="0" y="2085"/>
                  </a:lnTo>
                  <a:lnTo>
                    <a:pt x="1" y="2031"/>
                  </a:lnTo>
                  <a:lnTo>
                    <a:pt x="3" y="1978"/>
                  </a:lnTo>
                  <a:lnTo>
                    <a:pt x="7" y="1924"/>
                  </a:lnTo>
                  <a:lnTo>
                    <a:pt x="11" y="1872"/>
                  </a:lnTo>
                  <a:lnTo>
                    <a:pt x="16" y="1820"/>
                  </a:lnTo>
                  <a:lnTo>
                    <a:pt x="24" y="1768"/>
                  </a:lnTo>
                  <a:lnTo>
                    <a:pt x="33" y="1716"/>
                  </a:lnTo>
                  <a:lnTo>
                    <a:pt x="42" y="1666"/>
                  </a:lnTo>
                  <a:lnTo>
                    <a:pt x="54" y="1613"/>
                  </a:lnTo>
                  <a:lnTo>
                    <a:pt x="67" y="1563"/>
                  </a:lnTo>
                  <a:lnTo>
                    <a:pt x="80" y="1515"/>
                  </a:lnTo>
                  <a:lnTo>
                    <a:pt x="95" y="1464"/>
                  </a:lnTo>
                  <a:lnTo>
                    <a:pt x="109" y="1416"/>
                  </a:lnTo>
                  <a:lnTo>
                    <a:pt x="126" y="1368"/>
                  </a:lnTo>
                  <a:lnTo>
                    <a:pt x="145" y="1321"/>
                  </a:lnTo>
                  <a:lnTo>
                    <a:pt x="164" y="1273"/>
                  </a:lnTo>
                  <a:lnTo>
                    <a:pt x="184" y="1228"/>
                  </a:lnTo>
                  <a:lnTo>
                    <a:pt x="206" y="1181"/>
                  </a:lnTo>
                  <a:lnTo>
                    <a:pt x="229" y="1137"/>
                  </a:lnTo>
                  <a:lnTo>
                    <a:pt x="251" y="1092"/>
                  </a:lnTo>
                  <a:lnTo>
                    <a:pt x="277" y="1047"/>
                  </a:lnTo>
                  <a:lnTo>
                    <a:pt x="301" y="1004"/>
                  </a:lnTo>
                  <a:lnTo>
                    <a:pt x="329" y="961"/>
                  </a:lnTo>
                  <a:lnTo>
                    <a:pt x="357" y="919"/>
                  </a:lnTo>
                  <a:lnTo>
                    <a:pt x="385" y="878"/>
                  </a:lnTo>
                  <a:lnTo>
                    <a:pt x="415" y="837"/>
                  </a:lnTo>
                  <a:lnTo>
                    <a:pt x="445" y="798"/>
                  </a:lnTo>
                  <a:lnTo>
                    <a:pt x="476" y="758"/>
                  </a:lnTo>
                  <a:lnTo>
                    <a:pt x="508" y="721"/>
                  </a:lnTo>
                  <a:lnTo>
                    <a:pt x="542" y="684"/>
                  </a:lnTo>
                  <a:lnTo>
                    <a:pt x="575" y="647"/>
                  </a:lnTo>
                  <a:lnTo>
                    <a:pt x="611" y="611"/>
                  </a:lnTo>
                  <a:lnTo>
                    <a:pt x="646" y="576"/>
                  </a:lnTo>
                  <a:lnTo>
                    <a:pt x="683" y="542"/>
                  </a:lnTo>
                  <a:lnTo>
                    <a:pt x="720" y="509"/>
                  </a:lnTo>
                  <a:lnTo>
                    <a:pt x="760" y="475"/>
                  </a:lnTo>
                  <a:lnTo>
                    <a:pt x="799" y="446"/>
                  </a:lnTo>
                  <a:lnTo>
                    <a:pt x="838" y="414"/>
                  </a:lnTo>
                  <a:lnTo>
                    <a:pt x="879" y="384"/>
                  </a:lnTo>
                  <a:lnTo>
                    <a:pt x="920" y="356"/>
                  </a:lnTo>
                  <a:lnTo>
                    <a:pt x="961" y="328"/>
                  </a:lnTo>
                  <a:lnTo>
                    <a:pt x="1004" y="302"/>
                  </a:lnTo>
                  <a:lnTo>
                    <a:pt x="1046" y="276"/>
                  </a:lnTo>
                  <a:lnTo>
                    <a:pt x="1091" y="252"/>
                  </a:lnTo>
                  <a:lnTo>
                    <a:pt x="1136" y="228"/>
                  </a:lnTo>
                  <a:lnTo>
                    <a:pt x="1181" y="205"/>
                  </a:lnTo>
                  <a:lnTo>
                    <a:pt x="1227" y="185"/>
                  </a:lnTo>
                  <a:lnTo>
                    <a:pt x="1274" y="164"/>
                  </a:lnTo>
                  <a:lnTo>
                    <a:pt x="1320" y="146"/>
                  </a:lnTo>
                  <a:lnTo>
                    <a:pt x="1369" y="127"/>
                  </a:lnTo>
                  <a:lnTo>
                    <a:pt x="1417" y="110"/>
                  </a:lnTo>
                  <a:lnTo>
                    <a:pt x="1466" y="94"/>
                  </a:lnTo>
                  <a:lnTo>
                    <a:pt x="1514" y="79"/>
                  </a:lnTo>
                  <a:lnTo>
                    <a:pt x="1564" y="66"/>
                  </a:lnTo>
                  <a:lnTo>
                    <a:pt x="1615" y="54"/>
                  </a:lnTo>
                  <a:lnTo>
                    <a:pt x="1665" y="43"/>
                  </a:lnTo>
                  <a:lnTo>
                    <a:pt x="1715" y="32"/>
                  </a:lnTo>
                  <a:lnTo>
                    <a:pt x="1767" y="25"/>
                  </a:lnTo>
                  <a:lnTo>
                    <a:pt x="1820" y="17"/>
                  </a:lnTo>
                  <a:lnTo>
                    <a:pt x="1872" y="12"/>
                  </a:lnTo>
                  <a:lnTo>
                    <a:pt x="1924" y="6"/>
                  </a:lnTo>
                  <a:lnTo>
                    <a:pt x="1978" y="2"/>
                  </a:lnTo>
                  <a:lnTo>
                    <a:pt x="2032" y="0"/>
                  </a:lnTo>
                  <a:lnTo>
                    <a:pt x="2086" y="0"/>
                  </a:lnTo>
                  <a:lnTo>
                    <a:pt x="2138" y="0"/>
                  </a:lnTo>
                  <a:lnTo>
                    <a:pt x="2192" y="2"/>
                  </a:lnTo>
                  <a:lnTo>
                    <a:pt x="2246" y="6"/>
                  </a:lnTo>
                  <a:lnTo>
                    <a:pt x="2298" y="12"/>
                  </a:lnTo>
                  <a:lnTo>
                    <a:pt x="2350" y="17"/>
                  </a:lnTo>
                  <a:lnTo>
                    <a:pt x="2403" y="25"/>
                  </a:lnTo>
                  <a:lnTo>
                    <a:pt x="2455" y="32"/>
                  </a:lnTo>
                  <a:lnTo>
                    <a:pt x="2505" y="43"/>
                  </a:lnTo>
                  <a:lnTo>
                    <a:pt x="2555" y="54"/>
                  </a:lnTo>
                  <a:lnTo>
                    <a:pt x="2606" y="66"/>
                  </a:lnTo>
                  <a:lnTo>
                    <a:pt x="2656" y="79"/>
                  </a:lnTo>
                  <a:lnTo>
                    <a:pt x="2704" y="94"/>
                  </a:lnTo>
                  <a:lnTo>
                    <a:pt x="2753" y="110"/>
                  </a:lnTo>
                  <a:lnTo>
                    <a:pt x="2801" y="127"/>
                  </a:lnTo>
                  <a:lnTo>
                    <a:pt x="2850" y="146"/>
                  </a:lnTo>
                  <a:lnTo>
                    <a:pt x="2896" y="164"/>
                  </a:lnTo>
                  <a:lnTo>
                    <a:pt x="2943" y="185"/>
                  </a:lnTo>
                  <a:lnTo>
                    <a:pt x="2989" y="205"/>
                  </a:lnTo>
                  <a:lnTo>
                    <a:pt x="3034" y="228"/>
                  </a:lnTo>
                  <a:lnTo>
                    <a:pt x="3079" y="252"/>
                  </a:lnTo>
                  <a:lnTo>
                    <a:pt x="3124" y="276"/>
                  </a:lnTo>
                  <a:lnTo>
                    <a:pt x="3166" y="302"/>
                  </a:lnTo>
                  <a:lnTo>
                    <a:pt x="3209" y="328"/>
                  </a:lnTo>
                  <a:lnTo>
                    <a:pt x="3250" y="356"/>
                  </a:lnTo>
                  <a:lnTo>
                    <a:pt x="3291" y="384"/>
                  </a:lnTo>
                  <a:lnTo>
                    <a:pt x="3332" y="414"/>
                  </a:lnTo>
                  <a:lnTo>
                    <a:pt x="3371" y="446"/>
                  </a:lnTo>
                  <a:lnTo>
                    <a:pt x="3410" y="475"/>
                  </a:lnTo>
                  <a:lnTo>
                    <a:pt x="3450" y="509"/>
                  </a:lnTo>
                  <a:lnTo>
                    <a:pt x="3487" y="542"/>
                  </a:lnTo>
                  <a:lnTo>
                    <a:pt x="3524" y="576"/>
                  </a:lnTo>
                  <a:lnTo>
                    <a:pt x="3559" y="611"/>
                  </a:lnTo>
                  <a:lnTo>
                    <a:pt x="3595" y="647"/>
                  </a:lnTo>
                  <a:lnTo>
                    <a:pt x="3628" y="684"/>
                  </a:lnTo>
                  <a:lnTo>
                    <a:pt x="3662" y="721"/>
                  </a:lnTo>
                  <a:lnTo>
                    <a:pt x="3694" y="758"/>
                  </a:lnTo>
                  <a:lnTo>
                    <a:pt x="3725" y="798"/>
                  </a:lnTo>
                  <a:lnTo>
                    <a:pt x="3755" y="837"/>
                  </a:lnTo>
                  <a:lnTo>
                    <a:pt x="3785" y="878"/>
                  </a:lnTo>
                  <a:lnTo>
                    <a:pt x="3813" y="919"/>
                  </a:lnTo>
                  <a:lnTo>
                    <a:pt x="3841" y="961"/>
                  </a:lnTo>
                  <a:lnTo>
                    <a:pt x="3869" y="1004"/>
                  </a:lnTo>
                  <a:lnTo>
                    <a:pt x="3893" y="1047"/>
                  </a:lnTo>
                  <a:lnTo>
                    <a:pt x="3919" y="1092"/>
                  </a:lnTo>
                  <a:lnTo>
                    <a:pt x="3941" y="1137"/>
                  </a:lnTo>
                  <a:lnTo>
                    <a:pt x="3964" y="1181"/>
                  </a:lnTo>
                  <a:lnTo>
                    <a:pt x="3986" y="1228"/>
                  </a:lnTo>
                  <a:lnTo>
                    <a:pt x="4006" y="1273"/>
                  </a:lnTo>
                  <a:lnTo>
                    <a:pt x="4025" y="1321"/>
                  </a:lnTo>
                  <a:lnTo>
                    <a:pt x="4044" y="1368"/>
                  </a:lnTo>
                  <a:lnTo>
                    <a:pt x="4061" y="1416"/>
                  </a:lnTo>
                  <a:lnTo>
                    <a:pt x="4075" y="1464"/>
                  </a:lnTo>
                  <a:lnTo>
                    <a:pt x="4090" y="1515"/>
                  </a:lnTo>
                  <a:lnTo>
                    <a:pt x="4103" y="1563"/>
                  </a:lnTo>
                  <a:lnTo>
                    <a:pt x="4116" y="1613"/>
                  </a:lnTo>
                  <a:lnTo>
                    <a:pt x="4128" y="1666"/>
                  </a:lnTo>
                  <a:lnTo>
                    <a:pt x="4137" y="1716"/>
                  </a:lnTo>
                  <a:lnTo>
                    <a:pt x="4146" y="1768"/>
                  </a:lnTo>
                  <a:lnTo>
                    <a:pt x="4154" y="1820"/>
                  </a:lnTo>
                  <a:lnTo>
                    <a:pt x="4159" y="1872"/>
                  </a:lnTo>
                  <a:lnTo>
                    <a:pt x="4163" y="1924"/>
                  </a:lnTo>
                  <a:lnTo>
                    <a:pt x="4167" y="1978"/>
                  </a:lnTo>
                  <a:lnTo>
                    <a:pt x="4169" y="2031"/>
                  </a:lnTo>
                  <a:lnTo>
                    <a:pt x="4170" y="2085"/>
                  </a:lnTo>
                  <a:close/>
                </a:path>
              </a:pathLst>
            </a:cu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1514" name="Line 38">
              <a:extLst>
                <a:ext uri="{FF2B5EF4-FFF2-40B4-BE49-F238E27FC236}">
                  <a16:creationId xmlns:a16="http://schemas.microsoft.com/office/drawing/2014/main" id="{C1EA7A7B-8F98-4EB6-8199-FD69DCD470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2" y="285"/>
              <a:ext cx="1" cy="2820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  <p:sp>
          <p:nvSpPr>
            <p:cNvPr id="21515" name="Line 39">
              <a:extLst>
                <a:ext uri="{FF2B5EF4-FFF2-40B4-BE49-F238E27FC236}">
                  <a16:creationId xmlns:a16="http://schemas.microsoft.com/office/drawing/2014/main" id="{74E18BA9-4550-44F8-9E27-77AB6988C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1695"/>
              <a:ext cx="2821" cy="1"/>
            </a:xfrm>
            <a:prstGeom prst="line">
              <a:avLst/>
            </a:prstGeom>
            <a:noFill/>
            <a:ln w="76200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PA"/>
            </a:p>
          </p:txBody>
        </p:sp>
      </p:grpSp>
      <p:sp>
        <p:nvSpPr>
          <p:cNvPr id="21507" name="WordArt 40">
            <a:extLst>
              <a:ext uri="{FF2B5EF4-FFF2-40B4-BE49-F238E27FC236}">
                <a16:creationId xmlns:a16="http://schemas.microsoft.com/office/drawing/2014/main" id="{1CD5A0CE-5460-4DF6-BA4F-8125860372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74800" y="457200"/>
            <a:ext cx="612140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nstitution"/>
              </a:rPr>
              <a:t>L O S   D I E Z   M A N D A M I E N T O S   D E   L A   V I S I O N</a:t>
            </a:r>
            <a:endParaRPr lang="es-PA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Institution"/>
            </a:endParaRPr>
          </a:p>
        </p:txBody>
      </p:sp>
      <p:sp>
        <p:nvSpPr>
          <p:cNvPr id="21508" name="Text Box 41">
            <a:extLst>
              <a:ext uri="{FF2B5EF4-FFF2-40B4-BE49-F238E27FC236}">
                <a16:creationId xmlns:a16="http://schemas.microsoft.com/office/drawing/2014/main" id="{8044F26C-2BEB-4135-84BF-01EF589DA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" y="3124200"/>
            <a:ext cx="8912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R" altLang="es-PA" sz="2800" b="1">
                <a:solidFill>
                  <a:srgbClr val="FFCC00"/>
                </a:solidFill>
                <a:latin typeface="Institution" pitchFamily="34" charset="0"/>
              </a:rPr>
              <a:t>DARÁS UN SENTIDO EMPRESARIAL A LA IGLESIA</a:t>
            </a:r>
          </a:p>
        </p:txBody>
      </p:sp>
      <p:sp>
        <p:nvSpPr>
          <p:cNvPr id="21509" name="WordArt 42">
            <a:extLst>
              <a:ext uri="{FF2B5EF4-FFF2-40B4-BE49-F238E27FC236}">
                <a16:creationId xmlns:a16="http://schemas.microsoft.com/office/drawing/2014/main" id="{F109CEA7-F682-4E13-B08C-DD6FAE1406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25938" y="1577975"/>
            <a:ext cx="600075" cy="1238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PA" sz="3600" b="1" kern="10">
                <a:solidFill>
                  <a:srgbClr val="FFCC00"/>
                </a:solidFill>
                <a:latin typeface="Agency FB" panose="020B0503020202020204" pitchFamily="34" charset="0"/>
              </a:rPr>
              <a:t>8</a:t>
            </a:r>
          </a:p>
        </p:txBody>
      </p:sp>
      <p:sp>
        <p:nvSpPr>
          <p:cNvPr id="21510" name="Text Box 43">
            <a:extLst>
              <a:ext uri="{FF2B5EF4-FFF2-40B4-BE49-F238E27FC236}">
                <a16:creationId xmlns:a16="http://schemas.microsoft.com/office/drawing/2014/main" id="{A2C7C6CF-6EDE-43C4-82FC-527539339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79121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SI EL MUNDO SE ORGANIZA PARA GANAR DINERO,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¿QUÉ SE ESPERA DE NOSOTROS </a:t>
            </a:r>
          </a:p>
          <a:p>
            <a:pPr algn="ctr" eaLnBrk="1" hangingPunct="1">
              <a:lnSpc>
                <a:spcPct val="80000"/>
              </a:lnSpc>
            </a:pPr>
            <a:r>
              <a:rPr lang="es-CR" altLang="es-PA" sz="2400" b="1">
                <a:latin typeface="Institution" pitchFamily="34" charset="0"/>
              </a:rPr>
              <a:t>QUE TRATAMOS CON ALMAS?</a:t>
            </a:r>
          </a:p>
        </p:txBody>
      </p:sp>
      <p:sp>
        <p:nvSpPr>
          <p:cNvPr id="21511" name="Text Box 44">
            <a:extLst>
              <a:ext uri="{FF2B5EF4-FFF2-40B4-BE49-F238E27FC236}">
                <a16:creationId xmlns:a16="http://schemas.microsoft.com/office/drawing/2014/main" id="{D9EDB471-F30C-48E3-AF12-46BF93FF8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650" y="5029200"/>
            <a:ext cx="647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CR" altLang="es-PA" sz="2400" b="1">
                <a:solidFill>
                  <a:srgbClr val="FFCC00"/>
                </a:solidFill>
                <a:latin typeface="Perkeo"/>
              </a:rPr>
              <a:t>Debemos establecer “La Cultura de los Resultados” (lc.13:7).</a:t>
            </a:r>
          </a:p>
        </p:txBody>
      </p:sp>
      <p:pic>
        <p:nvPicPr>
          <p:cNvPr id="48" name="Ministerios La Misión Wide.wmv">
            <a:hlinkClick r:id="" action="ppaction://media"/>
            <a:extLst>
              <a:ext uri="{FF2B5EF4-FFF2-40B4-BE49-F238E27FC236}">
                <a16:creationId xmlns:a16="http://schemas.microsoft.com/office/drawing/2014/main" id="{8AD26009-34DE-4244-A694-3A263DDD1CC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77</TotalTime>
  <Words>697</Words>
  <Application>Microsoft Office PowerPoint</Application>
  <PresentationFormat>Presentación en pantalla (4:3)</PresentationFormat>
  <Paragraphs>74</Paragraphs>
  <Slides>11</Slides>
  <Notes>0</Notes>
  <HiddenSlides>0</HiddenSlides>
  <MMClips>12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Perkeo</vt:lpstr>
      <vt:lpstr>Wingdings 2</vt:lpstr>
      <vt:lpstr>Arial</vt:lpstr>
      <vt:lpstr>Agency FB</vt:lpstr>
      <vt:lpstr>Franklin Gothic Book</vt:lpstr>
      <vt:lpstr>Institution</vt:lpstr>
      <vt:lpstr>Técnico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Guido Luis Hundredsen</dc:creator>
  <cp:lastModifiedBy>Carlos Cedeño</cp:lastModifiedBy>
  <cp:revision>54</cp:revision>
  <dcterms:created xsi:type="dcterms:W3CDTF">2004-04-01T21:28:21Z</dcterms:created>
  <dcterms:modified xsi:type="dcterms:W3CDTF">2019-05-31T03:08:47Z</dcterms:modified>
</cp:coreProperties>
</file>