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E3F4-9C09-4D2D-9045-984B5BBAED8A}" type="datetimeFigureOut">
              <a:rPr lang="es-MX" smtClean="0"/>
              <a:pPr/>
              <a:t>21/01/2010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9728-21CA-4AE2-80AE-26AC38F0F7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 </a:t>
            </a: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ES" b="1" i="1" u="sng" dirty="0">
                <a:solidFill>
                  <a:schemeClr val="bg1"/>
                </a:solidFill>
              </a:rPr>
              <a:t>VENCIENDO AL GIGANTE DE LA ADVERSIDAD</a:t>
            </a: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7000924" cy="785818"/>
          </a:xfrm>
        </p:spPr>
        <p:txBody>
          <a:bodyPr/>
          <a:lstStyle/>
          <a:p>
            <a:r>
              <a:rPr lang="es-ES" b="1" i="1" dirty="0">
                <a:solidFill>
                  <a:schemeClr val="bg1"/>
                </a:solidFill>
              </a:rPr>
              <a:t>Hechos </a:t>
            </a:r>
            <a:r>
              <a:rPr lang="es-ES" b="1" i="1" dirty="0" smtClean="0">
                <a:solidFill>
                  <a:schemeClr val="bg1"/>
                </a:solidFill>
              </a:rPr>
              <a:t>16:20-31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8196" name="Picture 4" descr="93010344, PM Images /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57" y="1857364"/>
            <a:ext cx="7486157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INTRODUCCIÓN: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00694" cy="6857999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Este </a:t>
            </a:r>
            <a:r>
              <a:rPr lang="es-ES" dirty="0">
                <a:solidFill>
                  <a:schemeClr val="bg1"/>
                </a:solidFill>
              </a:rPr>
              <a:t>pasaje nos muestra que a pesar de la situación tan difícil que Pablo y </a:t>
            </a:r>
            <a:r>
              <a:rPr lang="es-ES" dirty="0" err="1">
                <a:solidFill>
                  <a:schemeClr val="bg1"/>
                </a:solidFill>
              </a:rPr>
              <a:t>Silas</a:t>
            </a:r>
            <a:r>
              <a:rPr lang="es-ES" dirty="0">
                <a:solidFill>
                  <a:schemeClr val="bg1"/>
                </a:solidFill>
              </a:rPr>
              <a:t> estaban viviendo, no dudaron en alabar al Señor, y su oración y alabanza llegó hasta el corazón de Dios, lo cual provocó que El mismo interviniera de manera sobrenatural a favor de sus hijos, activando así Sus promesas.</a:t>
            </a:r>
            <a:endParaRPr lang="es-MX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170" name="Picture 2" descr="90337259, Aaron Cobbett /Photod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449" y="2071678"/>
            <a:ext cx="3704551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>¿POR QUÉ DEBEMOS ALABAR AL SEÑOR?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5715008" cy="6857999"/>
          </a:xfrm>
        </p:spPr>
        <p:txBody>
          <a:bodyPr>
            <a:normAutofit/>
          </a:bodyPr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</a:rPr>
              <a:t>Porque </a:t>
            </a:r>
            <a:r>
              <a:rPr lang="es-ES" sz="4000" b="1" dirty="0">
                <a:solidFill>
                  <a:schemeClr val="bg1"/>
                </a:solidFill>
              </a:rPr>
              <a:t>la alabanza </a:t>
            </a:r>
            <a:r>
              <a:rPr lang="es-ES" sz="4000" b="1" dirty="0" smtClean="0">
                <a:solidFill>
                  <a:schemeClr val="bg1"/>
                </a:solidFill>
              </a:rPr>
              <a:t>COMPLACE </a:t>
            </a:r>
            <a:r>
              <a:rPr lang="es-ES" sz="4000" b="1" dirty="0">
                <a:solidFill>
                  <a:schemeClr val="bg1"/>
                </a:solidFill>
              </a:rPr>
              <a:t>el corazón de Dios. </a:t>
            </a:r>
            <a:r>
              <a:rPr lang="es-ES" sz="4000" dirty="0">
                <a:solidFill>
                  <a:schemeClr val="bg1"/>
                </a:solidFill>
              </a:rPr>
              <a:t> Cuando expresamos el amor que sentimos hacia Dios por medio de la alabanza, El se deleita porque esto manifiesta nuestra confianza en El y nuestra fe es puesta en obra.  2 Crónicas </a:t>
            </a:r>
            <a:r>
              <a:rPr lang="es-ES" sz="4000" dirty="0" smtClean="0">
                <a:solidFill>
                  <a:schemeClr val="bg1"/>
                </a:solidFill>
              </a:rPr>
              <a:t>20:22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6145" name="Picture 1" descr="K:\FOTO EVENTO LA MISION\IMG_7333.JPG"/>
          <p:cNvPicPr>
            <a:picLocks noChangeAspect="1" noChangeArrowheads="1"/>
          </p:cNvPicPr>
          <p:nvPr/>
        </p:nvPicPr>
        <p:blipFill>
          <a:blip r:embed="rId2" cstate="print"/>
          <a:srcRect l="49276" t="26088" r="30434"/>
          <a:stretch>
            <a:fillRect/>
          </a:stretch>
        </p:blipFill>
        <p:spPr bwMode="auto">
          <a:xfrm>
            <a:off x="6286512" y="-10083"/>
            <a:ext cx="2857488" cy="693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4429132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>
                <a:solidFill>
                  <a:schemeClr val="bg1"/>
                </a:solidFill>
              </a:rPr>
              <a:t>Porque la alabanza MUEVE el corazón de Dios.</a:t>
            </a:r>
            <a:r>
              <a:rPr lang="es-ES" sz="3600" dirty="0" smtClean="0">
                <a:solidFill>
                  <a:schemeClr val="bg1"/>
                </a:solidFill>
              </a:rPr>
              <a:t> Esto sucede porque al alabarle mostramos nuestra incapacidad y resalta la potencia de Dios y además activa Sus promesas.  El Señor ha prometido tener cuidado de nosotros (1 Pedro 5:6) por eso cuando Pablo y </a:t>
            </a:r>
            <a:r>
              <a:rPr lang="es-ES" sz="3600" dirty="0" err="1" smtClean="0">
                <a:solidFill>
                  <a:schemeClr val="bg1"/>
                </a:solidFill>
              </a:rPr>
              <a:t>Silas</a:t>
            </a:r>
            <a:r>
              <a:rPr lang="es-ES" sz="3600" dirty="0" smtClean="0">
                <a:solidFill>
                  <a:schemeClr val="bg1"/>
                </a:solidFill>
              </a:rPr>
              <a:t> lo alabaron se activó esa promesa. (v, 25).</a:t>
            </a:r>
            <a:endParaRPr lang="es-MX" sz="3600" dirty="0" smtClean="0">
              <a:solidFill>
                <a:schemeClr val="bg1"/>
              </a:solidFill>
            </a:endParaRPr>
          </a:p>
          <a:p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5121" name="Picture 1" descr="F:\Imagenes\La Mision\Noches de Gloria\IMG_4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5"/>
            <a:ext cx="4500562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3786190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>
                <a:solidFill>
                  <a:schemeClr val="bg1"/>
                </a:solidFill>
              </a:rPr>
              <a:t>La alabanza involucra todo nuestro SER: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b="1" dirty="0" smtClean="0">
                <a:solidFill>
                  <a:schemeClr val="bg1"/>
                </a:solidFill>
              </a:rPr>
              <a:t>espíritu, alma y cuerpo.  </a:t>
            </a:r>
            <a:r>
              <a:rPr lang="es-ES" sz="3600" dirty="0" smtClean="0">
                <a:solidFill>
                  <a:schemeClr val="bg1"/>
                </a:solidFill>
              </a:rPr>
              <a:t>En Hechos 3:8-10 leemos cómo el cojo que estaba a la puerta del templo “La Hermosa” alababa a Dios con todo su ser por lo que había sucedido.  En el Salmo 150 se nos hace un poderoso llamado a la alabanza.</a:t>
            </a:r>
            <a:endParaRPr lang="es-MX" sz="3600" dirty="0" smtClean="0">
              <a:solidFill>
                <a:schemeClr val="bg1"/>
              </a:solidFill>
            </a:endParaRPr>
          </a:p>
          <a:p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91522860, Angelo Cavalli /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756" y="3214687"/>
            <a:ext cx="537924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lvl="0"/>
            <a:r>
              <a:rPr lang="es-ES" sz="3600" b="1" dirty="0" smtClean="0">
                <a:solidFill>
                  <a:schemeClr val="bg1"/>
                </a:solidFill>
              </a:rPr>
              <a:t>San </a:t>
            </a:r>
            <a:r>
              <a:rPr lang="es-ES" sz="3600" b="1" dirty="0">
                <a:solidFill>
                  <a:schemeClr val="bg1"/>
                </a:solidFill>
              </a:rPr>
              <a:t>Juan 4:23-24</a:t>
            </a:r>
            <a:r>
              <a:rPr lang="es-ES" sz="3600" i="1" dirty="0">
                <a:solidFill>
                  <a:schemeClr val="bg1"/>
                </a:solidFill>
              </a:rPr>
              <a:t>  “Mas la hora viene, y ahora es, cuando los verdaderos adoradores adorarán al Padre en espíritu y en verdad; porque también el Padre tales adoradores busca que le adoren.  DIOS es espíritu; y los que le adoran, en espíritu y en verdad es necesario que adoren</a:t>
            </a:r>
            <a:r>
              <a:rPr lang="es-ES" sz="3600" i="1" dirty="0" smtClean="0">
                <a:solidFill>
                  <a:schemeClr val="bg1"/>
                </a:solidFill>
              </a:rPr>
              <a:t>”.</a:t>
            </a:r>
            <a:endParaRPr lang="es-MX" sz="3600" dirty="0">
              <a:solidFill>
                <a:schemeClr val="bg1"/>
              </a:solidFill>
            </a:endParaRPr>
          </a:p>
          <a:p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3073" name="Picture 1" descr="K:\FOTO EVENTO LA MISION\IMG_7309.JPG"/>
          <p:cNvPicPr>
            <a:picLocks noChangeAspect="1" noChangeArrowheads="1"/>
          </p:cNvPicPr>
          <p:nvPr/>
        </p:nvPicPr>
        <p:blipFill>
          <a:blip r:embed="rId2" cstate="print"/>
          <a:srcRect t="43145" b="6048"/>
          <a:stretch>
            <a:fillRect/>
          </a:stretch>
        </p:blipFill>
        <p:spPr bwMode="auto">
          <a:xfrm>
            <a:off x="142844" y="3857604"/>
            <a:ext cx="885828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7000892" cy="6858000"/>
          </a:xfrm>
        </p:spPr>
        <p:txBody>
          <a:bodyPr>
            <a:normAutofit/>
          </a:bodyPr>
          <a:lstStyle/>
          <a:p>
            <a:pPr lvl="0"/>
            <a:r>
              <a:rPr lang="es-ES" b="1" dirty="0" smtClean="0">
                <a:solidFill>
                  <a:schemeClr val="bg1"/>
                </a:solidFill>
              </a:rPr>
              <a:t>ADORAR: </a:t>
            </a:r>
            <a:r>
              <a:rPr lang="es-ES" dirty="0" smtClean="0">
                <a:solidFill>
                  <a:schemeClr val="bg1"/>
                </a:solidFill>
              </a:rPr>
              <a:t>En todo momento; debe ser un estilo de vida; con gratitud e inteligencia.</a:t>
            </a:r>
            <a:endParaRPr lang="es-MX" dirty="0" smtClean="0">
              <a:solidFill>
                <a:schemeClr val="bg1"/>
              </a:solidFill>
            </a:endParaRPr>
          </a:p>
          <a:p>
            <a:pPr lvl="0"/>
            <a:r>
              <a:rPr lang="es-ES" b="1" dirty="0" smtClean="0">
                <a:solidFill>
                  <a:schemeClr val="bg1"/>
                </a:solidFill>
              </a:rPr>
              <a:t>DIOS:</a:t>
            </a:r>
            <a:r>
              <a:rPr lang="es-ES" dirty="0" smtClean="0">
                <a:solidFill>
                  <a:schemeClr val="bg1"/>
                </a:solidFill>
              </a:rPr>
              <a:t> Como una prioridad; como nuestro Señor y Dueño y como nuestro Salvador.</a:t>
            </a:r>
            <a:endParaRPr lang="es-MX" dirty="0" smtClean="0">
              <a:solidFill>
                <a:schemeClr val="bg1"/>
              </a:solidFill>
            </a:endParaRPr>
          </a:p>
          <a:p>
            <a:pPr lvl="0"/>
            <a:r>
              <a:rPr lang="es-ES" b="1" dirty="0" smtClean="0">
                <a:solidFill>
                  <a:schemeClr val="bg1"/>
                </a:solidFill>
              </a:rPr>
              <a:t>EN ESPIRITU:</a:t>
            </a:r>
            <a:r>
              <a:rPr lang="es-ES" dirty="0" smtClean="0">
                <a:solidFill>
                  <a:schemeClr val="bg1"/>
                </a:solidFill>
              </a:rPr>
              <a:t> Con libertad, con cántico nuevo y profético, con unción, sujeción y obediencia.</a:t>
            </a:r>
            <a:endParaRPr lang="es-MX" dirty="0" smtClean="0">
              <a:solidFill>
                <a:schemeClr val="bg1"/>
              </a:solidFill>
            </a:endParaRPr>
          </a:p>
          <a:p>
            <a:pPr lvl="0"/>
            <a:r>
              <a:rPr lang="es-ES" b="1" dirty="0" smtClean="0">
                <a:solidFill>
                  <a:schemeClr val="bg1"/>
                </a:solidFill>
              </a:rPr>
              <a:t>EN VERDAD:</a:t>
            </a:r>
            <a:r>
              <a:rPr lang="es-ES" dirty="0" smtClean="0">
                <a:solidFill>
                  <a:schemeClr val="bg1"/>
                </a:solidFill>
              </a:rPr>
              <a:t> Dando testimonio, de forma veraz, sincera, sin doble ánimo, sin prejuicio e incondicionalmente.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050" name="Picture 2" descr="87390831, bilderlounge/bilderlounge /beyond fotomedia"/>
          <p:cNvPicPr>
            <a:picLocks noChangeAspect="1" noChangeArrowheads="1"/>
          </p:cNvPicPr>
          <p:nvPr/>
        </p:nvPicPr>
        <p:blipFill>
          <a:blip r:embed="rId2" cstate="print"/>
          <a:srcRect l="24557" r="8875"/>
          <a:stretch>
            <a:fillRect/>
          </a:stretch>
        </p:blipFill>
        <p:spPr bwMode="auto">
          <a:xfrm>
            <a:off x="6856849" y="1714488"/>
            <a:ext cx="2287151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2857496"/>
          </a:xfrm>
        </p:spPr>
        <p:txBody>
          <a:bodyPr>
            <a:noAutofit/>
          </a:bodyPr>
          <a:lstStyle/>
          <a:p>
            <a:pPr algn="ctr"/>
            <a:r>
              <a:rPr lang="es-ES" sz="6600" b="1" dirty="0" smtClean="0">
                <a:solidFill>
                  <a:schemeClr val="bg1"/>
                </a:solidFill>
              </a:rPr>
              <a:t>SALMO 150  “…Todo lo que respira alabe a Jehová”.</a:t>
            </a:r>
            <a:endParaRPr lang="es-MX" sz="6600" dirty="0" smtClean="0">
              <a:solidFill>
                <a:schemeClr val="bg1"/>
              </a:solidFill>
            </a:endParaRPr>
          </a:p>
        </p:txBody>
      </p:sp>
      <p:pic>
        <p:nvPicPr>
          <p:cNvPr id="1025" name="Picture 1" descr="F:\Imagenes\La Mision\Iglesia La Misión\junio 2006\Las  vegas 050.jpg"/>
          <p:cNvPicPr>
            <a:picLocks noChangeAspect="1" noChangeArrowheads="1"/>
          </p:cNvPicPr>
          <p:nvPr/>
        </p:nvPicPr>
        <p:blipFill>
          <a:blip r:embed="rId2" cstate="print"/>
          <a:srcRect t="45098"/>
          <a:stretch>
            <a:fillRect/>
          </a:stretch>
        </p:blipFill>
        <p:spPr bwMode="auto">
          <a:xfrm>
            <a:off x="71406" y="3143248"/>
            <a:ext cx="902157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375</Words>
  <Application>Microsoft Office PowerPoint</Application>
  <PresentationFormat>Presentación en pantalla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  VENCIENDO AL GIGANTE DE LA ADVERSIDAD </vt:lpstr>
      <vt:lpstr>INTRODUCCIÓN: </vt:lpstr>
      <vt:lpstr>¿POR QUÉ DEBEMOS ALABAR AL SEÑOR?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VENCIENDO AL GIGANTE DE LA ADVERSIDAD </dc:title>
  <dc:creator>Martha Paez</dc:creator>
  <cp:lastModifiedBy>David Esqueda</cp:lastModifiedBy>
  <cp:revision>10</cp:revision>
  <dcterms:created xsi:type="dcterms:W3CDTF">2010-01-19T04:04:29Z</dcterms:created>
  <dcterms:modified xsi:type="dcterms:W3CDTF">2010-01-22T04:51:47Z</dcterms:modified>
</cp:coreProperties>
</file>